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7554B"/>
        </a:solidFill>
        <a:effectLst/>
        <a:uFillTx/>
        <a:latin typeface="Hoefler Text"/>
        <a:ea typeface="Hoefler Text"/>
        <a:cs typeface="Hoefler Text"/>
        <a:sym typeface="Hoefler Tex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7554B"/>
        </a:solidFill>
        <a:effectLst/>
        <a:uFillTx/>
        <a:latin typeface="Hoefler Text"/>
        <a:ea typeface="Hoefler Text"/>
        <a:cs typeface="Hoefler Text"/>
        <a:sym typeface="Hoefler Tex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7554B"/>
        </a:solidFill>
        <a:effectLst/>
        <a:uFillTx/>
        <a:latin typeface="Hoefler Text"/>
        <a:ea typeface="Hoefler Text"/>
        <a:cs typeface="Hoefler Text"/>
        <a:sym typeface="Hoefler Tex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7554B"/>
        </a:solidFill>
        <a:effectLst/>
        <a:uFillTx/>
        <a:latin typeface="Hoefler Text"/>
        <a:ea typeface="Hoefler Text"/>
        <a:cs typeface="Hoefler Text"/>
        <a:sym typeface="Hoefler Tex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7554B"/>
        </a:solidFill>
        <a:effectLst/>
        <a:uFillTx/>
        <a:latin typeface="Hoefler Text"/>
        <a:ea typeface="Hoefler Text"/>
        <a:cs typeface="Hoefler Text"/>
        <a:sym typeface="Hoefler Tex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7554B"/>
        </a:solidFill>
        <a:effectLst/>
        <a:uFillTx/>
        <a:latin typeface="Hoefler Text"/>
        <a:ea typeface="Hoefler Text"/>
        <a:cs typeface="Hoefler Text"/>
        <a:sym typeface="Hoefler Tex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7554B"/>
        </a:solidFill>
        <a:effectLst/>
        <a:uFillTx/>
        <a:latin typeface="Hoefler Text"/>
        <a:ea typeface="Hoefler Text"/>
        <a:cs typeface="Hoefler Text"/>
        <a:sym typeface="Hoefler Tex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7554B"/>
        </a:solidFill>
        <a:effectLst/>
        <a:uFillTx/>
        <a:latin typeface="Hoefler Text"/>
        <a:ea typeface="Hoefler Text"/>
        <a:cs typeface="Hoefler Text"/>
        <a:sym typeface="Hoefler Tex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7554B"/>
        </a:solidFill>
        <a:effectLst/>
        <a:uFillTx/>
        <a:latin typeface="Hoefler Text"/>
        <a:ea typeface="Hoefler Text"/>
        <a:cs typeface="Hoefler Text"/>
        <a:sym typeface="Hoefler Tex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oefler Text"/>
          <a:ea typeface="Hoefler Text"/>
          <a:cs typeface="Hoefler Text"/>
        </a:font>
        <a:srgbClr val="6C6A67"/>
      </a:tcTxStyle>
      <a:tcStyle>
        <a:tcBdr>
          <a:left>
            <a:ln w="25400" cap="flat">
              <a:solidFill>
                <a:srgbClr val="83714F">
                  <a:alpha val="30000"/>
                </a:srgbClr>
              </a:solidFill>
              <a:prstDash val="solid"/>
              <a:miter lim="400000"/>
            </a:ln>
          </a:left>
          <a:right>
            <a:ln w="25400" cap="flat">
              <a:solidFill>
                <a:srgbClr val="83714F">
                  <a:alpha val="30000"/>
                </a:srgbClr>
              </a:solidFill>
              <a:prstDash val="solid"/>
              <a:miter lim="400000"/>
            </a:ln>
          </a:right>
          <a:top>
            <a:ln w="25400" cap="flat">
              <a:solidFill>
                <a:srgbClr val="83714F">
                  <a:alpha val="30000"/>
                </a:srgbClr>
              </a:solidFill>
              <a:prstDash val="solid"/>
              <a:miter lim="400000"/>
            </a:ln>
          </a:top>
          <a:bottom>
            <a:ln w="25400" cap="flat">
              <a:solidFill>
                <a:srgbClr val="83714F">
                  <a:alpha val="30000"/>
                </a:srgbClr>
              </a:solidFill>
              <a:prstDash val="solid"/>
              <a:miter lim="400000"/>
            </a:ln>
          </a:bottom>
          <a:insideH>
            <a:ln w="25400" cap="flat">
              <a:solidFill>
                <a:srgbClr val="83714F">
                  <a:alpha val="30000"/>
                </a:srgbClr>
              </a:solidFill>
              <a:prstDash val="solid"/>
              <a:miter lim="400000"/>
            </a:ln>
          </a:insideH>
          <a:insideV>
            <a:ln w="25400" cap="flat">
              <a:solidFill>
                <a:srgbClr val="83714F">
                  <a:alpha val="30000"/>
                </a:srgbClr>
              </a:solidFill>
              <a:prstDash val="solid"/>
              <a:miter lim="400000"/>
            </a:ln>
          </a:insideV>
        </a:tcBdr>
        <a:fill>
          <a:noFill/>
        </a:fill>
      </a:tcStyle>
    </a:wholeTbl>
    <a:band2H>
      <a:tcTxStyle b="def" i="def"/>
      <a:tcStyle>
        <a:tcBdr/>
        <a:fill>
          <a:solidFill>
            <a:srgbClr val="83714F">
              <a:alpha val="8000"/>
            </a:srgbClr>
          </a:solidFill>
        </a:fill>
      </a:tcStyle>
    </a:band2H>
    <a:firstCol>
      <a:tcTxStyle b="off" i="off">
        <a:font>
          <a:latin typeface="Hoefler Text"/>
          <a:ea typeface="Hoefler Text"/>
          <a:cs typeface="Hoefler Text"/>
        </a:font>
        <a:srgbClr val="FFFFFF"/>
      </a:tcTxStyle>
      <a:tcStyle>
        <a:tcBdr>
          <a:left>
            <a:ln w="25400" cap="flat">
              <a:solidFill>
                <a:srgbClr val="83714F">
                  <a:alpha val="30000"/>
                </a:srgbClr>
              </a:solidFill>
              <a:prstDash val="solid"/>
              <a:miter lim="400000"/>
            </a:ln>
          </a:left>
          <a:right>
            <a:ln w="25400" cap="flat">
              <a:solidFill>
                <a:srgbClr val="83714F">
                  <a:alpha val="30000"/>
                </a:srgbClr>
              </a:solidFill>
              <a:prstDash val="solid"/>
              <a:miter lim="400000"/>
            </a:ln>
          </a:right>
          <a:top>
            <a:ln w="25400" cap="flat">
              <a:solidFill>
                <a:srgbClr val="83714F">
                  <a:alpha val="30000"/>
                </a:srgbClr>
              </a:solidFill>
              <a:prstDash val="solid"/>
              <a:miter lim="400000"/>
            </a:ln>
          </a:top>
          <a:bottom>
            <a:ln w="25400" cap="flat">
              <a:solidFill>
                <a:srgbClr val="83714F">
                  <a:alpha val="30000"/>
                </a:srgbClr>
              </a:solidFill>
              <a:prstDash val="solid"/>
              <a:miter lim="400000"/>
            </a:ln>
          </a:bottom>
          <a:insideH>
            <a:ln w="25400" cap="flat">
              <a:solidFill>
                <a:srgbClr val="83714F">
                  <a:alpha val="30000"/>
                </a:srgbClr>
              </a:solidFill>
              <a:prstDash val="solid"/>
              <a:miter lim="400000"/>
            </a:ln>
          </a:insideH>
          <a:insideV>
            <a:ln w="25400" cap="flat">
              <a:solidFill>
                <a:srgbClr val="83714F">
                  <a:alpha val="30000"/>
                </a:srgbClr>
              </a:solidFill>
              <a:prstDash val="solid"/>
              <a:miter lim="400000"/>
            </a:ln>
          </a:insideV>
        </a:tcBdr>
        <a:fill>
          <a:noFill/>
        </a:fill>
      </a:tcStyle>
    </a:firstCol>
    <a:lastRow>
      <a:tcTxStyle b="off" i="off">
        <a:font>
          <a:latin typeface="Hoefler Text"/>
          <a:ea typeface="Hoefler Text"/>
          <a:cs typeface="Hoefler Text"/>
        </a:font>
        <a:srgbClr val="6C6A67"/>
      </a:tcTxStyle>
      <a:tcStyle>
        <a:tcBdr>
          <a:left>
            <a:ln w="25400" cap="flat">
              <a:solidFill>
                <a:srgbClr val="83714F">
                  <a:alpha val="30000"/>
                </a:srgbClr>
              </a:solidFill>
              <a:prstDash val="solid"/>
              <a:miter lim="400000"/>
            </a:ln>
          </a:left>
          <a:right>
            <a:ln w="25400" cap="flat">
              <a:solidFill>
                <a:srgbClr val="83714F">
                  <a:alpha val="30000"/>
                </a:srgbClr>
              </a:solidFill>
              <a:prstDash val="solid"/>
              <a:miter lim="400000"/>
            </a:ln>
          </a:right>
          <a:top>
            <a:ln w="50800" cap="flat">
              <a:solidFill>
                <a:srgbClr val="83714F">
                  <a:alpha val="30000"/>
                </a:srgbClr>
              </a:solidFill>
              <a:prstDash val="solid"/>
              <a:miter lim="400000"/>
            </a:ln>
          </a:top>
          <a:bottom>
            <a:ln w="25400" cap="flat">
              <a:solidFill>
                <a:srgbClr val="83714F">
                  <a:alpha val="30000"/>
                </a:srgbClr>
              </a:solidFill>
              <a:prstDash val="solid"/>
              <a:miter lim="400000"/>
            </a:ln>
          </a:bottom>
          <a:insideH>
            <a:ln w="25400" cap="flat">
              <a:solidFill>
                <a:srgbClr val="83714F">
                  <a:alpha val="30000"/>
                </a:srgbClr>
              </a:solidFill>
              <a:prstDash val="solid"/>
              <a:miter lim="400000"/>
            </a:ln>
          </a:insideH>
          <a:insideV>
            <a:ln w="25400" cap="flat">
              <a:solidFill>
                <a:srgbClr val="83714F">
                  <a:alpha val="30000"/>
                </a:srgbClr>
              </a:solidFill>
              <a:prstDash val="solid"/>
              <a:miter lim="400000"/>
            </a:ln>
          </a:insideV>
        </a:tcBdr>
        <a:fill>
          <a:noFill/>
        </a:fill>
      </a:tcStyle>
    </a:lastRow>
    <a:firstRow>
      <a:tcTxStyle b="off" i="off">
        <a:font>
          <a:latin typeface="Hoefler Text"/>
          <a:ea typeface="Hoefler Text"/>
          <a:cs typeface="Hoefler Text"/>
        </a:font>
        <a:srgbClr val="FFFFFF"/>
      </a:tcTxStyle>
      <a:tcStyle>
        <a:tcBdr>
          <a:left>
            <a:ln w="25400" cap="flat">
              <a:solidFill>
                <a:srgbClr val="83714F">
                  <a:alpha val="30000"/>
                </a:srgbClr>
              </a:solidFill>
              <a:prstDash val="solid"/>
              <a:miter lim="400000"/>
            </a:ln>
          </a:left>
          <a:right>
            <a:ln w="25400" cap="flat">
              <a:solidFill>
                <a:srgbClr val="83714F">
                  <a:alpha val="30000"/>
                </a:srgbClr>
              </a:solidFill>
              <a:prstDash val="solid"/>
              <a:miter lim="400000"/>
            </a:ln>
          </a:right>
          <a:top>
            <a:ln w="25400" cap="flat">
              <a:solidFill>
                <a:srgbClr val="83714F">
                  <a:alpha val="30000"/>
                </a:srgbClr>
              </a:solidFill>
              <a:prstDash val="solid"/>
              <a:miter lim="400000"/>
            </a:ln>
          </a:top>
          <a:bottom>
            <a:ln w="25400" cap="flat">
              <a:solidFill>
                <a:srgbClr val="83714F">
                  <a:alpha val="30000"/>
                </a:srgbClr>
              </a:solidFill>
              <a:prstDash val="solid"/>
              <a:miter lim="400000"/>
            </a:ln>
          </a:bottom>
          <a:insideH>
            <a:ln w="25400" cap="flat">
              <a:solidFill>
                <a:srgbClr val="83714F">
                  <a:alpha val="30000"/>
                </a:srgbClr>
              </a:solidFill>
              <a:prstDash val="solid"/>
              <a:miter lim="400000"/>
            </a:ln>
          </a:insideH>
          <a:insideV>
            <a:ln w="25400" cap="flat">
              <a:solidFill>
                <a:srgbClr val="83714F">
                  <a:alpha val="30000"/>
                </a:srgbClr>
              </a:solidFill>
              <a:prstDash val="solid"/>
              <a:miter lim="400000"/>
            </a:ln>
          </a:insideV>
        </a:tcBdr>
        <a:fill>
          <a:noFill/>
        </a:fill>
      </a:tcStyle>
    </a:firstRow>
  </a:tblStyle>
  <a:tblStyle styleId="{C7B018BB-80A7-4F77-B60F-C8B233D01FF8}" styleName="">
    <a:tblBg/>
    <a:wholeTbl>
      <a:tcTxStyle b="off" i="off">
        <a:font>
          <a:latin typeface="Hoefler Text"/>
          <a:ea typeface="Hoefler Text"/>
          <a:cs typeface="Hoefler Text"/>
        </a:font>
        <a:srgbClr val="6C6A67"/>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noFill/>
        </a:fill>
      </a:tcStyle>
    </a:wholeTbl>
    <a:band2H>
      <a:tcTxStyle b="def" i="def"/>
      <a:tcStyle>
        <a:tcBdr/>
        <a:fill>
          <a:solidFill>
            <a:srgbClr val="DCDBCC">
              <a:alpha val="54000"/>
            </a:srgbClr>
          </a:solidFill>
        </a:fill>
      </a:tcStyle>
    </a:band2H>
    <a:firstCol>
      <a:tcTxStyle b="off" i="off">
        <a:font>
          <a:latin typeface="Hoefler Text"/>
          <a:ea typeface="Hoefler Text"/>
          <a:cs typeface="Hoefler Text"/>
        </a:font>
        <a:srgbClr val="F3F1DF"/>
      </a:tcTxStyle>
      <a:tcStyle>
        <a:tcBdr>
          <a:left>
            <a:ln w="12700" cap="flat">
              <a:noFill/>
              <a:miter lim="400000"/>
            </a:ln>
          </a:left>
          <a:right>
            <a:ln w="12700" cap="flat">
              <a:solidFill>
                <a:srgbClr val="B8B8B8"/>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F3F1DF"/>
              </a:solidFill>
              <a:prstDash val="solid"/>
              <a:miter lim="400000"/>
            </a:ln>
          </a:insideV>
        </a:tcBdr>
        <a:fill>
          <a:noFill/>
        </a:fill>
      </a:tcStyle>
    </a:firstCol>
    <a:la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F3F1DF"/>
              </a:solidFill>
              <a:prstDash val="solid"/>
              <a:miter lim="400000"/>
            </a:ln>
          </a:insideH>
          <a:insideV>
            <a:ln w="12700" cap="flat">
              <a:noFill/>
              <a:miter lim="400000"/>
            </a:ln>
          </a:insideV>
        </a:tcBdr>
        <a:fill>
          <a:noFill/>
        </a:fill>
      </a:tcStyle>
    </a:lastRow>
    <a:fir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F3F1DF"/>
              </a:solidFill>
              <a:prstDash val="solid"/>
              <a:miter lim="400000"/>
            </a:ln>
          </a:insideH>
          <a:insideV>
            <a:ln w="12700" cap="flat">
              <a:noFill/>
              <a:miter lim="400000"/>
            </a:ln>
          </a:insideV>
        </a:tcBdr>
        <a:fill>
          <a:noFill/>
        </a:fill>
      </a:tcStyle>
    </a:firstRow>
  </a:tblStyle>
  <a:tblStyle styleId="{EEE7283C-3CF3-47DC-8721-378D4A62B228}" styleName="">
    <a:tblBg/>
    <a:wholeTbl>
      <a:tcTxStyle b="off" i="off">
        <a:font>
          <a:latin typeface="Hoefler Text"/>
          <a:ea typeface="Hoefler Text"/>
          <a:cs typeface="Hoefler Text"/>
        </a:font>
        <a:srgbClr val="6C6A67"/>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B2B1A5">
                  <a:alpha val="80000"/>
                </a:srgbClr>
              </a:solidFill>
              <a:prstDash val="solid"/>
              <a:miter lim="400000"/>
            </a:ln>
          </a:top>
          <a:bottom>
            <a:ln w="12700" cap="flat">
              <a:solidFill>
                <a:srgbClr val="B2B1A5">
                  <a:alpha val="80000"/>
                </a:srgbClr>
              </a:solidFill>
              <a:prstDash val="solid"/>
              <a:miter lim="400000"/>
            </a:ln>
          </a:bottom>
          <a:insideH>
            <a:ln w="12700" cap="flat">
              <a:solidFill>
                <a:srgbClr val="B2B1A5">
                  <a:alpha val="80000"/>
                </a:srgbClr>
              </a:solidFill>
              <a:prstDash val="solid"/>
              <a:miter lim="400000"/>
            </a:ln>
          </a:insideH>
          <a:insideV>
            <a:ln w="12700" cap="flat">
              <a:solidFill>
                <a:srgbClr val="5D5D5D"/>
              </a:solidFill>
              <a:prstDash val="solid"/>
              <a:miter lim="400000"/>
            </a:ln>
          </a:insideV>
        </a:tcBdr>
        <a:fill>
          <a:noFill/>
        </a:fill>
      </a:tcStyle>
    </a:wholeTbl>
    <a:band2H>
      <a:tcTxStyle b="def" i="def"/>
      <a:tcStyle>
        <a:tcBdr/>
        <a:fill>
          <a:solidFill>
            <a:srgbClr val="DCDBCC">
              <a:alpha val="80000"/>
            </a:srgbClr>
          </a:solidFill>
        </a:fill>
      </a:tcStyle>
    </a:band2H>
    <a:firstCol>
      <a:tcTxStyle b="off" i="off">
        <a:font>
          <a:latin typeface="Hoefler Text"/>
          <a:ea typeface="Hoefler Text"/>
          <a:cs typeface="Hoefler Text"/>
        </a:font>
        <a:srgbClr val="FFFFFF"/>
      </a:tcTxStyle>
      <a:tcStyle>
        <a:tcBdr>
          <a:left>
            <a:ln w="12700" cap="flat">
              <a:noFill/>
              <a:miter lim="400000"/>
            </a:ln>
          </a:left>
          <a:right>
            <a:ln w="12700" cap="flat">
              <a:solidFill>
                <a:srgbClr val="5D5D5D"/>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B2B1A5">
                  <a:alpha val="80000"/>
                </a:srgbClr>
              </a:solidFill>
              <a:prstDash val="solid"/>
              <a:miter lim="400000"/>
            </a:ln>
          </a:insideV>
        </a:tcBdr>
        <a:fill>
          <a:noFill/>
        </a:fill>
      </a:tcStyle>
    </a:firstCol>
    <a:lastRow>
      <a:tcTxStyle b="off" i="off">
        <a:font>
          <a:latin typeface="Hoefler Text"/>
          <a:ea typeface="Hoefler Text"/>
          <a:cs typeface="Hoefler Text"/>
        </a:font>
        <a:srgbClr val="6C6A67"/>
      </a:tcTxStyle>
      <a:tcStyle>
        <a:tcBdr>
          <a:left>
            <a:ln w="12700" cap="flat">
              <a:noFill/>
              <a:miter lim="400000"/>
            </a:ln>
          </a:left>
          <a:right>
            <a:ln w="12700" cap="flat">
              <a:noFill/>
              <a:miter lim="400000"/>
            </a:ln>
          </a:right>
          <a:top>
            <a:ln w="25400" cap="flat">
              <a:solidFill>
                <a:srgbClr val="B2B1A5">
                  <a:alpha val="80000"/>
                </a:srgbClr>
              </a:solidFill>
              <a:prstDash val="solid"/>
              <a:miter lim="400000"/>
            </a:ln>
          </a:top>
          <a:bottom>
            <a:ln w="12700" cap="flat">
              <a:noFill/>
              <a:miter lim="400000"/>
            </a:ln>
          </a:bottom>
          <a:insideH>
            <a:ln w="12700" cap="flat">
              <a:solidFill>
                <a:srgbClr val="B2B1A5">
                  <a:alpha val="80000"/>
                </a:srgbClr>
              </a:solidFill>
              <a:prstDash val="solid"/>
              <a:miter lim="400000"/>
            </a:ln>
          </a:insideH>
          <a:insideV>
            <a:ln w="12700" cap="flat">
              <a:noFill/>
              <a:miter lim="400000"/>
            </a:ln>
          </a:insideV>
        </a:tcBdr>
        <a:fill>
          <a:noFill/>
        </a:fill>
      </a:tcStyle>
    </a:lastRow>
    <a:firstRow>
      <a:tcTxStyle b="off" i="off">
        <a:font>
          <a:latin typeface="Hoefler Text"/>
          <a:ea typeface="Hoefler Text"/>
          <a:cs typeface="Hoefler Tex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B2B1A5">
                  <a:alpha val="80000"/>
                </a:srgbClr>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Hoefler Text"/>
          <a:ea typeface="Hoefler Text"/>
          <a:cs typeface="Hoefler Text"/>
        </a:font>
        <a:srgbClr val="6C6A67"/>
      </a:tcTxStyle>
      <a:tcStyle>
        <a:tcBdr>
          <a:left>
            <a:ln w="12700" cap="flat">
              <a:noFill/>
              <a:miter lim="400000"/>
            </a:ln>
          </a:left>
          <a:right>
            <a:ln w="12700" cap="flat">
              <a:noFill/>
              <a:miter lim="400000"/>
            </a:ln>
          </a:right>
          <a:top>
            <a:ln w="12700" cap="flat">
              <a:solidFill>
                <a:srgbClr val="AAA6A2"/>
              </a:solidFill>
              <a:custDash>
                <a:ds d="200000" sp="200000"/>
              </a:custDash>
              <a:miter lim="400000"/>
            </a:ln>
          </a:top>
          <a:bottom>
            <a:ln w="12700" cap="flat">
              <a:solidFill>
                <a:srgbClr val="AAA6A2"/>
              </a:solidFill>
              <a:custDash>
                <a:ds d="200000" sp="200000"/>
              </a:custDash>
              <a:miter lim="400000"/>
            </a:ln>
          </a:bottom>
          <a:insideH>
            <a:ln w="12700" cap="flat">
              <a:solidFill>
                <a:srgbClr val="AAA6A2"/>
              </a:solidFill>
              <a:custDash>
                <a:ds d="200000" sp="200000"/>
              </a:custDash>
              <a:miter lim="400000"/>
            </a:ln>
          </a:insideH>
          <a:insideV>
            <a:ln w="12700" cap="flat">
              <a:noFill/>
              <a:miter lim="400000"/>
            </a:ln>
          </a:insideV>
        </a:tcBdr>
        <a:fill>
          <a:noFill/>
        </a:fill>
      </a:tcStyle>
    </a:wholeTbl>
    <a:band2H>
      <a:tcTxStyle b="def" i="def"/>
      <a:tcStyle>
        <a:tcBdr/>
        <a:fill>
          <a:solidFill>
            <a:srgbClr val="DAE5E5">
              <a:alpha val="69000"/>
            </a:srgbClr>
          </a:solidFill>
        </a:fill>
      </a:tcStyle>
    </a:band2H>
    <a:firstCol>
      <a:tcTxStyle b="off" i="off">
        <a:font>
          <a:latin typeface="Hoefler Text"/>
          <a:ea typeface="Hoefler Text"/>
          <a:cs typeface="Hoefler Text"/>
        </a:font>
        <a:srgbClr val="6C6A67"/>
      </a:tcTxStyle>
      <a:tcStyle>
        <a:tcBdr>
          <a:left>
            <a:ln w="12700" cap="flat">
              <a:noFill/>
              <a:miter lim="400000"/>
            </a:ln>
          </a:left>
          <a:right>
            <a:ln w="12700" cap="flat">
              <a:solidFill>
                <a:srgbClr val="B8B8B8"/>
              </a:solidFill>
              <a:prstDash val="solid"/>
              <a:miter lim="400000"/>
            </a:ln>
          </a:right>
          <a:top>
            <a:ln w="12700" cap="flat">
              <a:solidFill>
                <a:srgbClr val="AAA6A2"/>
              </a:solidFill>
              <a:custDash>
                <a:ds d="200000" sp="200000"/>
              </a:custDash>
              <a:miter lim="400000"/>
            </a:ln>
          </a:top>
          <a:bottom>
            <a:ln w="12700" cap="flat">
              <a:solidFill>
                <a:srgbClr val="AAA6A2"/>
              </a:solidFill>
              <a:custDash>
                <a:ds d="200000" sp="200000"/>
              </a:custDash>
              <a:miter lim="400000"/>
            </a:ln>
          </a:bottom>
          <a:insideH>
            <a:ln w="12700" cap="flat">
              <a:solidFill>
                <a:srgbClr val="AAA6A2"/>
              </a:solidFill>
              <a:custDash>
                <a:ds d="200000" sp="200000"/>
              </a:custDash>
              <a:miter lim="400000"/>
            </a:ln>
          </a:insideH>
          <a:insideV>
            <a:ln w="12700" cap="flat">
              <a:noFill/>
              <a:miter lim="400000"/>
            </a:ln>
          </a:insideV>
        </a:tcBdr>
        <a:fill>
          <a:noFill/>
        </a:fill>
      </a:tcStyle>
    </a:firstCol>
    <a:la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0" cap="flat">
              <a:noFill/>
              <a:miter lim="400000"/>
            </a:ln>
          </a:top>
          <a:bottom>
            <a:ln w="12700" cap="flat">
              <a:noFill/>
              <a:miter lim="400000"/>
            </a:ln>
          </a:bottom>
          <a:insideH>
            <a:ln w="12700" cap="flat">
              <a:solidFill>
                <a:srgbClr val="F3F1DF"/>
              </a:solidFill>
              <a:prstDash val="solid"/>
              <a:miter lim="400000"/>
            </a:ln>
          </a:insideH>
          <a:insideV>
            <a:ln w="12700" cap="flat">
              <a:noFill/>
              <a:miter lim="400000"/>
            </a:ln>
          </a:insideV>
        </a:tcBdr>
        <a:fill>
          <a:noFill/>
        </a:fill>
      </a:tcStyle>
    </a:lastRow>
    <a:fir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solidFill>
                <a:srgbClr val="F3F1DF"/>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Hoefler Text"/>
          <a:ea typeface="Hoefler Text"/>
          <a:cs typeface="Hoefler Text"/>
        </a:font>
        <a:srgbClr val="6C6A67"/>
      </a:tcTxStyle>
      <a:tcStyle>
        <a:tcBdr>
          <a:left>
            <a:ln w="25400" cap="flat">
              <a:solidFill>
                <a:srgbClr val="DCDBCC">
                  <a:alpha val="80000"/>
                </a:srgbClr>
              </a:solidFill>
              <a:custDash>
                <a:ds d="200000" sp="200000"/>
              </a:custDash>
              <a:miter lim="400000"/>
            </a:ln>
          </a:left>
          <a:right>
            <a:ln w="25400" cap="flat">
              <a:solidFill>
                <a:srgbClr val="DCDBCC">
                  <a:alpha val="80000"/>
                </a:srgbClr>
              </a:solidFill>
              <a:custDash>
                <a:ds d="200000" sp="200000"/>
              </a:custDash>
              <a:miter lim="400000"/>
            </a:ln>
          </a:right>
          <a:top>
            <a:ln w="12700" cap="flat">
              <a:noFill/>
              <a:miter lim="400000"/>
            </a:ln>
          </a:top>
          <a:bottom>
            <a:ln w="12700" cap="flat">
              <a:noFill/>
              <a:miter lim="400000"/>
            </a:ln>
          </a:bottom>
          <a:insideH>
            <a:ln w="12700" cap="flat">
              <a:noFill/>
              <a:miter lim="400000"/>
            </a:ln>
          </a:insideH>
          <a:insideV>
            <a:ln w="25400" cap="flat">
              <a:solidFill>
                <a:srgbClr val="DCDBCC">
                  <a:alpha val="80000"/>
                </a:srgbClr>
              </a:solidFill>
              <a:custDash>
                <a:ds d="200000" sp="200000"/>
              </a:custDash>
              <a:miter lim="400000"/>
            </a:ln>
          </a:insideV>
        </a:tcBdr>
        <a:fill>
          <a:noFill/>
        </a:fill>
      </a:tcStyle>
    </a:wholeTbl>
    <a:band2H>
      <a:tcTxStyle b="def" i="def"/>
      <a:tcStyle>
        <a:tcBdr/>
        <a:fill>
          <a:solidFill>
            <a:srgbClr val="DEDEDF">
              <a:alpha val="76000"/>
            </a:srgbClr>
          </a:solidFill>
        </a:fill>
      </a:tcStyle>
    </a:band2H>
    <a:firstCol>
      <a:tcTxStyle b="off" i="off">
        <a:font>
          <a:latin typeface="Hoefler Text"/>
          <a:ea typeface="Hoefler Text"/>
          <a:cs typeface="Hoefler Text"/>
        </a:font>
        <a:srgbClr val="F3F1DF"/>
      </a:tcTxStyle>
      <a:tcStyle>
        <a:tcBdr>
          <a:left>
            <a:ln w="12700" cap="flat">
              <a:noFill/>
              <a:miter lim="400000"/>
            </a:ln>
          </a:left>
          <a:right>
            <a:ln w="0" cap="flat">
              <a:noFill/>
              <a:miter lim="400000"/>
            </a:ln>
          </a:right>
          <a:top>
            <a:ln w="12700" cap="flat">
              <a:noFill/>
              <a:miter lim="400000"/>
            </a:ln>
          </a:top>
          <a:bottom>
            <a:ln w="12700" cap="flat">
              <a:noFill/>
              <a:miter lim="400000"/>
            </a:ln>
          </a:bottom>
          <a:insideH>
            <a:ln w="12700" cap="flat">
              <a:noFill/>
              <a:miter lim="400000"/>
            </a:ln>
          </a:insideH>
          <a:insideV>
            <a:ln w="12700" cap="flat">
              <a:solidFill>
                <a:srgbClr val="B2B1A5">
                  <a:alpha val="80000"/>
                </a:srgbClr>
              </a:solidFill>
              <a:prstDash val="solid"/>
              <a:miter lim="400000"/>
            </a:ln>
          </a:insideV>
        </a:tcBdr>
        <a:fill>
          <a:noFill/>
        </a:fill>
      </a:tcStyle>
    </a:firstCol>
    <a:la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B2B1A5">
                  <a:alpha val="80000"/>
                </a:srgbClr>
              </a:solidFill>
              <a:prstDash val="solid"/>
              <a:miter lim="400000"/>
            </a:ln>
          </a:insideH>
          <a:insideV>
            <a:ln w="12700" cap="flat">
              <a:noFill/>
              <a:miter lim="400000"/>
            </a:ln>
          </a:insideV>
        </a:tcBdr>
        <a:fill>
          <a:noFill/>
        </a:fill>
      </a:tcStyle>
    </a:lastRow>
    <a:firstRow>
      <a:tcTxStyle b="off" i="off">
        <a:font>
          <a:latin typeface="Hoefler Text"/>
          <a:ea typeface="Hoefler Text"/>
          <a:cs typeface="Hoefler Text"/>
        </a:font>
        <a:srgbClr val="F3F1D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B2B1A5">
                  <a:alpha val="80000"/>
                </a:srgbClr>
              </a:solidFill>
              <a:prstDash val="solid"/>
              <a:miter lim="400000"/>
            </a:ln>
          </a:insideH>
          <a:insideV>
            <a:ln w="12700" cap="flat">
              <a:noFill/>
              <a:miter lim="400000"/>
            </a:ln>
          </a:insideV>
        </a:tcBdr>
        <a:fill>
          <a:noFill/>
        </a:fill>
      </a:tcStyle>
    </a:firstRow>
  </a:tblStyle>
  <a:tblStyle styleId="{2708684C-4D16-4618-839F-0558EEFCDFE6}" styleName="">
    <a:tblBg/>
    <a:wholeTbl>
      <a:tcTxStyle b="off" i="off">
        <a:font>
          <a:latin typeface="Hoefler Text"/>
          <a:ea typeface="Hoefler Text"/>
          <a:cs typeface="Hoefler Text"/>
        </a:font>
        <a:srgbClr val="6C6A67"/>
      </a:tcTxStyle>
      <a:tcStyle>
        <a:tcBdr>
          <a:left>
            <a:ln w="25400" cap="flat">
              <a:solidFill>
                <a:srgbClr val="6C6A67">
                  <a:alpha val="70000"/>
                </a:srgbClr>
              </a:solidFill>
              <a:custDash>
                <a:ds d="200000" sp="200000"/>
              </a:custDash>
              <a:miter lim="400000"/>
            </a:ln>
          </a:left>
          <a:right>
            <a:ln w="25400" cap="flat">
              <a:solidFill>
                <a:srgbClr val="6C6A67">
                  <a:alpha val="70000"/>
                </a:srgbClr>
              </a:solidFill>
              <a:custDash>
                <a:ds d="200000" sp="200000"/>
              </a:custDash>
              <a:miter lim="400000"/>
            </a:ln>
          </a:right>
          <a:top>
            <a:ln w="25400" cap="flat">
              <a:solidFill>
                <a:srgbClr val="6C6A67">
                  <a:alpha val="70000"/>
                </a:srgbClr>
              </a:solidFill>
              <a:custDash>
                <a:ds d="200000" sp="200000"/>
              </a:custDash>
              <a:miter lim="400000"/>
            </a:ln>
          </a:top>
          <a:bottom>
            <a:ln w="25400" cap="flat">
              <a:solidFill>
                <a:srgbClr val="6C6A67">
                  <a:alpha val="70000"/>
                </a:srgbClr>
              </a:solidFill>
              <a:custDash>
                <a:ds d="200000" sp="200000"/>
              </a:custDash>
              <a:miter lim="400000"/>
            </a:ln>
          </a:bottom>
          <a:insideH>
            <a:ln w="25400" cap="flat">
              <a:solidFill>
                <a:srgbClr val="6C6A67">
                  <a:alpha val="70000"/>
                </a:srgbClr>
              </a:solidFill>
              <a:custDash>
                <a:ds d="200000" sp="200000"/>
              </a:custDash>
              <a:miter lim="400000"/>
            </a:ln>
          </a:insideH>
          <a:insideV>
            <a:ln w="25400" cap="flat">
              <a:solidFill>
                <a:srgbClr val="6C6A67">
                  <a:alpha val="70000"/>
                </a:srgbClr>
              </a:solidFill>
              <a:custDash>
                <a:ds d="200000" sp="200000"/>
              </a:custDash>
              <a:miter lim="400000"/>
            </a:ln>
          </a:insideV>
        </a:tcBdr>
        <a:fill>
          <a:noFill/>
        </a:fill>
      </a:tcStyle>
    </a:wholeTbl>
    <a:band2H>
      <a:tcTxStyle b="def" i="def"/>
      <a:tcStyle>
        <a:tcBdr/>
        <a:fill>
          <a:solidFill>
            <a:srgbClr val="DCDBCC">
              <a:alpha val="80000"/>
            </a:srgbClr>
          </a:solidFill>
        </a:fill>
      </a:tcStyle>
    </a:band2H>
    <a:firstCol>
      <a:tcTxStyle b="off" i="off">
        <a:font>
          <a:latin typeface="Hoefler Text"/>
          <a:ea typeface="Hoefler Text"/>
          <a:cs typeface="Hoefler Text"/>
        </a:font>
        <a:srgbClr val="6C6A67"/>
      </a:tcTxStyle>
      <a:tcStyle>
        <a:tcBdr>
          <a:left>
            <a:ln w="12700" cap="flat">
              <a:noFill/>
              <a:miter lim="400000"/>
            </a:ln>
          </a:left>
          <a:right>
            <a:ln w="25400" cap="flat">
              <a:solidFill>
                <a:srgbClr val="6C6A67">
                  <a:alpha val="70000"/>
                </a:srgbClr>
              </a:solidFill>
              <a:prstDash val="solid"/>
              <a:miter lim="400000"/>
            </a:ln>
          </a:right>
          <a:top>
            <a:ln w="25400" cap="flat">
              <a:solidFill>
                <a:srgbClr val="6C6A67">
                  <a:alpha val="70000"/>
                </a:srgbClr>
              </a:solidFill>
              <a:custDash>
                <a:ds d="200000" sp="200000"/>
              </a:custDash>
              <a:miter lim="400000"/>
            </a:ln>
          </a:top>
          <a:bottom>
            <a:ln w="25400" cap="flat">
              <a:solidFill>
                <a:srgbClr val="6C6A67">
                  <a:alpha val="70000"/>
                </a:srgbClr>
              </a:solidFill>
              <a:custDash>
                <a:ds d="200000" sp="200000"/>
              </a:custDash>
              <a:miter lim="400000"/>
            </a:ln>
          </a:bottom>
          <a:insideH>
            <a:ln w="25400" cap="flat">
              <a:solidFill>
                <a:srgbClr val="6C6A67">
                  <a:alpha val="70000"/>
                </a:srgbClr>
              </a:solidFill>
              <a:custDash>
                <a:ds d="200000" sp="200000"/>
              </a:custDash>
              <a:miter lim="400000"/>
            </a:ln>
          </a:insideH>
          <a:insideV>
            <a:ln w="25400" cap="flat">
              <a:solidFill>
                <a:srgbClr val="6C6A67">
                  <a:alpha val="70000"/>
                </a:srgbClr>
              </a:solidFill>
              <a:prstDash val="solid"/>
              <a:miter lim="400000"/>
            </a:ln>
          </a:insideV>
        </a:tcBdr>
        <a:fill>
          <a:noFill/>
        </a:fill>
      </a:tcStyle>
    </a:firstCol>
    <a:lastRow>
      <a:tcTxStyle b="off" i="off">
        <a:font>
          <a:latin typeface="Hoefler Text"/>
          <a:ea typeface="Hoefler Text"/>
          <a:cs typeface="Hoefler Text"/>
        </a:font>
        <a:srgbClr val="6C6A67"/>
      </a:tcTxStyle>
      <a:tcStyle>
        <a:tcBdr>
          <a:left>
            <a:ln w="25400" cap="flat">
              <a:solidFill>
                <a:srgbClr val="6C6A67">
                  <a:alpha val="70000"/>
                </a:srgbClr>
              </a:solidFill>
              <a:custDash>
                <a:ds d="200000" sp="200000"/>
              </a:custDash>
              <a:miter lim="400000"/>
            </a:ln>
          </a:left>
          <a:right>
            <a:ln w="25400" cap="flat">
              <a:solidFill>
                <a:srgbClr val="6C6A67">
                  <a:alpha val="70000"/>
                </a:srgbClr>
              </a:solidFill>
              <a:custDash>
                <a:ds d="200000" sp="200000"/>
              </a:custDash>
              <a:miter lim="400000"/>
            </a:ln>
          </a:right>
          <a:top>
            <a:ln w="25400" cap="flat">
              <a:solidFill>
                <a:srgbClr val="6C6A67">
                  <a:alpha val="70000"/>
                </a:srgbClr>
              </a:solidFill>
              <a:prstDash val="solid"/>
              <a:miter lim="400000"/>
            </a:ln>
          </a:top>
          <a:bottom>
            <a:ln w="12700" cap="flat">
              <a:noFill/>
              <a:miter lim="400000"/>
            </a:ln>
          </a:bottom>
          <a:insideH>
            <a:ln w="25400" cap="flat">
              <a:solidFill>
                <a:srgbClr val="6C6A67">
                  <a:alpha val="70000"/>
                </a:srgbClr>
              </a:solidFill>
              <a:prstDash val="solid"/>
              <a:miter lim="400000"/>
            </a:ln>
          </a:insideH>
          <a:insideV>
            <a:ln w="25400" cap="flat">
              <a:solidFill>
                <a:srgbClr val="6C6A67">
                  <a:alpha val="70000"/>
                </a:srgbClr>
              </a:solidFill>
              <a:custDash>
                <a:ds d="200000" sp="200000"/>
              </a:custDash>
              <a:miter lim="400000"/>
            </a:ln>
          </a:insideV>
        </a:tcBdr>
        <a:fill>
          <a:noFill/>
        </a:fill>
      </a:tcStyle>
    </a:lastRow>
    <a:firstRow>
      <a:tcTxStyle b="off" i="off">
        <a:font>
          <a:latin typeface="Hoefler Text"/>
          <a:ea typeface="Hoefler Text"/>
          <a:cs typeface="Hoefler Text"/>
        </a:font>
        <a:srgbClr val="6C6A67"/>
      </a:tcTxStyle>
      <a:tcStyle>
        <a:tcBdr>
          <a:left>
            <a:ln w="25400" cap="flat">
              <a:solidFill>
                <a:srgbClr val="6C6A67">
                  <a:alpha val="70000"/>
                </a:srgbClr>
              </a:solidFill>
              <a:custDash>
                <a:ds d="200000" sp="200000"/>
              </a:custDash>
              <a:miter lim="400000"/>
            </a:ln>
          </a:left>
          <a:right>
            <a:ln w="25400" cap="flat">
              <a:solidFill>
                <a:srgbClr val="6C6A67">
                  <a:alpha val="70000"/>
                </a:srgbClr>
              </a:solidFill>
              <a:custDash>
                <a:ds d="200000" sp="200000"/>
              </a:custDash>
              <a:miter lim="400000"/>
            </a:ln>
          </a:right>
          <a:top>
            <a:ln w="12700" cap="flat">
              <a:noFill/>
              <a:miter lim="400000"/>
            </a:ln>
          </a:top>
          <a:bottom>
            <a:ln w="25400" cap="flat">
              <a:solidFill>
                <a:srgbClr val="6C6A67">
                  <a:alpha val="70000"/>
                </a:srgbClr>
              </a:solidFill>
              <a:prstDash val="solid"/>
              <a:miter lim="400000"/>
            </a:ln>
          </a:bottom>
          <a:insideH>
            <a:ln w="25400" cap="flat">
              <a:solidFill>
                <a:srgbClr val="6C6A67">
                  <a:alpha val="70000"/>
                </a:srgbClr>
              </a:solidFill>
              <a:prstDash val="solid"/>
              <a:miter lim="400000"/>
            </a:ln>
          </a:insideH>
          <a:insideV>
            <a:ln w="25400" cap="flat">
              <a:solidFill>
                <a:srgbClr val="6C6A67">
                  <a:alpha val="70000"/>
                </a:srgbClr>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0" name="Shape 130"/>
          <p:cNvSpPr/>
          <p:nvPr>
            <p:ph type="sldImg"/>
          </p:nvPr>
        </p:nvSpPr>
        <p:spPr>
          <a:xfrm>
            <a:off x="1143000" y="685800"/>
            <a:ext cx="4572000" cy="3429000"/>
          </a:xfrm>
          <a:prstGeom prst="rect">
            <a:avLst/>
          </a:prstGeom>
        </p:spPr>
        <p:txBody>
          <a:bodyPr/>
          <a:lstStyle/>
          <a:p>
            <a:pPr/>
          </a:p>
        </p:txBody>
      </p:sp>
      <p:sp>
        <p:nvSpPr>
          <p:cNvPr id="131" name="Shape 1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 Id="rId4" Type="http://schemas.openxmlformats.org/officeDocument/2006/relationships/image" Target="../media/image4.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 Id="rId4" Type="http://schemas.openxmlformats.org/officeDocument/2006/relationships/image" Target="../media/image4.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 Id="rId4" Type="http://schemas.openxmlformats.org/officeDocument/2006/relationships/image" Target="../media/image4.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amp; Subtitle">
    <p:bg>
      <p:bgPr>
        <a:blipFill rotWithShape="1">
          <a:blip r:embed="rId2"/>
          <a:srcRect l="0" t="0" r="0" b="0"/>
          <a:stretch>
            <a:fillRect/>
          </a:stretch>
        </a:blipFill>
      </p:bgPr>
    </p:bg>
    <p:spTree>
      <p:nvGrpSpPr>
        <p:cNvPr id="1" name=""/>
        <p:cNvGrpSpPr/>
        <p:nvPr/>
      </p:nvGrpSpPr>
      <p:grpSpPr>
        <a:xfrm>
          <a:off x="0" y="0"/>
          <a:ext cx="0" cy="0"/>
          <a:chOff x="0" y="0"/>
          <a:chExt cx="0" cy="0"/>
        </a:xfrm>
      </p:grpSpPr>
      <p:grpSp>
        <p:nvGrpSpPr>
          <p:cNvPr id="15" name="Group"/>
          <p:cNvGrpSpPr/>
          <p:nvPr/>
        </p:nvGrpSpPr>
        <p:grpSpPr>
          <a:xfrm>
            <a:off x="1485900" y="4838700"/>
            <a:ext cx="10033000" cy="88901"/>
            <a:chOff x="0" y="0"/>
            <a:chExt cx="10033000" cy="88900"/>
          </a:xfrm>
        </p:grpSpPr>
        <p:pic>
          <p:nvPicPr>
            <p:cNvPr id="12" name="typesetflourish_shape_big.pdf" descr="typesetflourish_shape_big.pdf"/>
            <p:cNvPicPr>
              <a:picLocks noChangeAspect="0"/>
            </p:cNvPicPr>
            <p:nvPr/>
          </p:nvPicPr>
          <p:blipFill>
            <a:blip r:embed="rId3">
              <a:extLst/>
            </a:blip>
            <a:stretch>
              <a:fillRect/>
            </a:stretch>
          </p:blipFill>
          <p:spPr>
            <a:xfrm>
              <a:off x="4864100" y="0"/>
              <a:ext cx="304800" cy="88901"/>
            </a:xfrm>
            <a:prstGeom prst="rect">
              <a:avLst/>
            </a:prstGeom>
            <a:ln w="12700" cap="flat">
              <a:noFill/>
              <a:miter lim="400000"/>
            </a:ln>
            <a:effectLst/>
          </p:spPr>
        </p:pic>
        <p:pic>
          <p:nvPicPr>
            <p:cNvPr id="13" name="typesetflourish_line.pdf" descr="typesetflourish_line.pdf"/>
            <p:cNvPicPr>
              <a:picLocks noChangeAspect="0"/>
            </p:cNvPicPr>
            <p:nvPr/>
          </p:nvPicPr>
          <p:blipFill>
            <a:blip r:embed="rId4">
              <a:extLst/>
            </a:blip>
            <a:stretch>
              <a:fillRect/>
            </a:stretch>
          </p:blipFill>
          <p:spPr>
            <a:xfrm>
              <a:off x="0" y="38100"/>
              <a:ext cx="4864100" cy="12700"/>
            </a:xfrm>
            <a:prstGeom prst="rect">
              <a:avLst/>
            </a:prstGeom>
            <a:ln w="12700" cap="flat">
              <a:noFill/>
              <a:miter lim="400000"/>
            </a:ln>
            <a:effectLst/>
          </p:spPr>
        </p:pic>
        <p:pic>
          <p:nvPicPr>
            <p:cNvPr id="14" name="typesetflourish_line.pdf" descr="typesetflourish_line.pdf"/>
            <p:cNvPicPr>
              <a:picLocks noChangeAspect="0"/>
            </p:cNvPicPr>
            <p:nvPr/>
          </p:nvPicPr>
          <p:blipFill>
            <a:blip r:embed="rId4">
              <a:extLst/>
            </a:blip>
            <a:stretch>
              <a:fillRect/>
            </a:stretch>
          </p:blipFill>
          <p:spPr>
            <a:xfrm rot="10800000">
              <a:off x="5168900" y="38099"/>
              <a:ext cx="4864100" cy="12701"/>
            </a:xfrm>
            <a:prstGeom prst="rect">
              <a:avLst/>
            </a:prstGeom>
            <a:ln w="12700" cap="flat">
              <a:noFill/>
              <a:miter lim="400000"/>
            </a:ln>
            <a:effectLst/>
          </p:spPr>
        </p:pic>
      </p:grpSp>
      <p:sp>
        <p:nvSpPr>
          <p:cNvPr id="16" name="Title Text"/>
          <p:cNvSpPr txBox="1"/>
          <p:nvPr>
            <p:ph type="title"/>
          </p:nvPr>
        </p:nvSpPr>
        <p:spPr>
          <a:xfrm>
            <a:off x="1117600" y="2209800"/>
            <a:ext cx="10769600" cy="2540000"/>
          </a:xfrm>
          <a:prstGeom prst="rect">
            <a:avLst/>
          </a:prstGeom>
        </p:spPr>
        <p:txBody>
          <a:bodyPr anchor="b"/>
          <a:lstStyle/>
          <a:p>
            <a:pPr/>
            <a:r>
              <a:t>Title Text</a:t>
            </a:r>
          </a:p>
        </p:txBody>
      </p:sp>
      <p:sp>
        <p:nvSpPr>
          <p:cNvPr id="17" name="Body Level One…"/>
          <p:cNvSpPr txBox="1"/>
          <p:nvPr>
            <p:ph type="body" sz="quarter" idx="1"/>
          </p:nvPr>
        </p:nvSpPr>
        <p:spPr>
          <a:xfrm>
            <a:off x="1117600" y="5041900"/>
            <a:ext cx="10769600" cy="1270000"/>
          </a:xfrm>
          <a:prstGeom prst="rect">
            <a:avLst/>
          </a:prstGeom>
        </p:spPr>
        <p:txBody>
          <a:bodyPr anchor="t"/>
          <a:lstStyle>
            <a:lvl1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1pPr>
            <a:lvl2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2pPr>
            <a:lvl3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3pPr>
            <a:lvl4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4pPr>
            <a:lvl5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5pPr>
          </a:lstStyle>
          <a:p>
            <a:pPr/>
            <a:r>
              <a:t>Body Level One</a:t>
            </a:r>
          </a:p>
          <a:p>
            <a:pPr lvl="1"/>
            <a:r>
              <a:t>Body Level Two</a:t>
            </a:r>
          </a:p>
          <a:p>
            <a:pPr lvl="2"/>
            <a:r>
              <a:t>Body Level Three</a:t>
            </a:r>
          </a:p>
          <a:p>
            <a:pPr lvl="3"/>
            <a:r>
              <a:t>Body Level Four</a:t>
            </a:r>
          </a:p>
          <a:p>
            <a:pPr lvl="4"/>
            <a:r>
              <a:t>Body Level Five</a:t>
            </a:r>
          </a:p>
        </p:txBody>
      </p:sp>
      <p:sp>
        <p:nvSpPr>
          <p:cNvPr id="18" name="Slide Number"/>
          <p:cNvSpPr txBox="1"/>
          <p:nvPr>
            <p:ph type="sldNum" sz="quarter" idx="2"/>
          </p:nvPr>
        </p:nvSpPr>
        <p:spPr>
          <a:prstGeom prst="rect">
            <a:avLst/>
          </a:prstGeom>
          <a:noFill/>
        </p:spPr>
        <p:txBody>
          <a:bodyPr/>
          <a:lstStyle>
            <a:lvl1pPr>
              <a:defRPr>
                <a:solidFill>
                  <a:srgbClr val="FAEFE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Quote">
    <p:spTree>
      <p:nvGrpSpPr>
        <p:cNvPr id="1" name=""/>
        <p:cNvGrpSpPr/>
        <p:nvPr/>
      </p:nvGrpSpPr>
      <p:grpSpPr>
        <a:xfrm>
          <a:off x="0" y="0"/>
          <a:ext cx="0" cy="0"/>
          <a:chOff x="0" y="0"/>
          <a:chExt cx="0" cy="0"/>
        </a:xfrm>
      </p:grpSpPr>
      <p:sp>
        <p:nvSpPr>
          <p:cNvPr id="107" name="–Johnny Appleseed"/>
          <p:cNvSpPr txBox="1"/>
          <p:nvPr>
            <p:ph type="body" sz="quarter" idx="13"/>
          </p:nvPr>
        </p:nvSpPr>
        <p:spPr>
          <a:xfrm>
            <a:off x="1270000" y="6362700"/>
            <a:ext cx="10464800" cy="609600"/>
          </a:xfrm>
          <a:prstGeom prst="rect">
            <a:avLst/>
          </a:prstGeom>
        </p:spPr>
        <p:txBody>
          <a:bodyPr anchor="t">
            <a:spAutoFit/>
          </a:bodyPr>
          <a:lstStyle>
            <a:lvl1pPr marL="0" indent="0" algn="ctr">
              <a:spcBef>
                <a:spcPts val="0"/>
              </a:spcBef>
              <a:buSzTx/>
              <a:buNone/>
              <a:defRPr i="1" sz="3300"/>
            </a:lvl1pPr>
          </a:lstStyle>
          <a:p>
            <a:pPr/>
            <a:r>
              <a:t>–Johnny Appleseed</a:t>
            </a:r>
          </a:p>
        </p:txBody>
      </p:sp>
      <p:sp>
        <p:nvSpPr>
          <p:cNvPr id="108" name="“Type a quote here.”"/>
          <p:cNvSpPr txBox="1"/>
          <p:nvPr>
            <p:ph type="body" sz="quarter" idx="14"/>
          </p:nvPr>
        </p:nvSpPr>
        <p:spPr>
          <a:xfrm>
            <a:off x="1270000" y="4305300"/>
            <a:ext cx="10464800" cy="609600"/>
          </a:xfrm>
          <a:prstGeom prst="rect">
            <a:avLst/>
          </a:prstGeom>
        </p:spPr>
        <p:txBody>
          <a:bodyPr>
            <a:spAutoFit/>
          </a:bodyPr>
          <a:lstStyle>
            <a:lvl1pPr marL="0" indent="0" algn="ctr">
              <a:spcBef>
                <a:spcPts val="3300"/>
              </a:spcBef>
              <a:buSzTx/>
              <a:buNone/>
              <a:defRPr sz="3300"/>
            </a:lvl1pPr>
          </a:lstStyle>
          <a:p>
            <a:pPr/>
            <a:r>
              <a:t>“Type a quote here.” </a:t>
            </a:r>
          </a:p>
        </p:txBody>
      </p:sp>
      <p:sp>
        <p:nvSpPr>
          <p:cNvPr id="10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p:spTree>
      <p:nvGrpSpPr>
        <p:cNvPr id="1" name=""/>
        <p:cNvGrpSpPr/>
        <p:nvPr/>
      </p:nvGrpSpPr>
      <p:grpSpPr>
        <a:xfrm>
          <a:off x="0" y="0"/>
          <a:ext cx="0" cy="0"/>
          <a:chOff x="0" y="0"/>
          <a:chExt cx="0" cy="0"/>
        </a:xfrm>
      </p:grpSpPr>
      <p:sp>
        <p:nvSpPr>
          <p:cNvPr id="116"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17" name="Slide Number"/>
          <p:cNvSpPr txBox="1"/>
          <p:nvPr>
            <p:ph type="sldNum" sz="quarter" idx="2"/>
          </p:nvPr>
        </p:nvSpPr>
        <p:spPr>
          <a:prstGeom prst="rect">
            <a:avLst/>
          </a:prstGeom>
          <a:noFill/>
        </p:spPr>
        <p:txBody>
          <a:bodyPr/>
          <a:lstStyle>
            <a:lvl1pPr>
              <a:defRPr>
                <a:solidFill>
                  <a:srgbClr val="FAEFE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24" name="Slide Number"/>
          <p:cNvSpPr txBox="1"/>
          <p:nvPr>
            <p:ph type="sldNum" sz="quarter" idx="2"/>
          </p:nvPr>
        </p:nvSpPr>
        <p:spPr>
          <a:xfrm>
            <a:off x="6366789" y="9245599"/>
            <a:ext cx="283922" cy="381001"/>
          </a:xfrm>
          <a:prstGeom prst="rect">
            <a:avLst/>
          </a:prstGeom>
        </p:spPr>
        <p:txBody>
          <a:bodyPr anchor="ct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Horizontal">
    <p:bg>
      <p:bgPr>
        <a:blipFill rotWithShape="1">
          <a:blip r:embed="rId2"/>
          <a:srcRect l="0" t="0" r="0" b="0"/>
          <a:stretch>
            <a:fillRect/>
          </a:stretch>
        </a:blipFill>
      </p:bgPr>
    </p:bg>
    <p:spTree>
      <p:nvGrpSpPr>
        <p:cNvPr id="1" name=""/>
        <p:cNvGrpSpPr/>
        <p:nvPr/>
      </p:nvGrpSpPr>
      <p:grpSpPr>
        <a:xfrm>
          <a:off x="0" y="0"/>
          <a:ext cx="0" cy="0"/>
          <a:chOff x="0" y="0"/>
          <a:chExt cx="0" cy="0"/>
        </a:xfrm>
      </p:grpSpPr>
      <p:grpSp>
        <p:nvGrpSpPr>
          <p:cNvPr id="28" name="Group"/>
          <p:cNvGrpSpPr/>
          <p:nvPr/>
        </p:nvGrpSpPr>
        <p:grpSpPr>
          <a:xfrm>
            <a:off x="1485900" y="2070100"/>
            <a:ext cx="10033000" cy="88901"/>
            <a:chOff x="0" y="0"/>
            <a:chExt cx="10033000" cy="88900"/>
          </a:xfrm>
        </p:grpSpPr>
        <p:pic>
          <p:nvPicPr>
            <p:cNvPr id="25" name="typesetflourish_shape_big.pdf" descr="typesetflourish_shape_big.pdf"/>
            <p:cNvPicPr>
              <a:picLocks noChangeAspect="0"/>
            </p:cNvPicPr>
            <p:nvPr/>
          </p:nvPicPr>
          <p:blipFill>
            <a:blip r:embed="rId3">
              <a:extLst/>
            </a:blip>
            <a:stretch>
              <a:fillRect/>
            </a:stretch>
          </p:blipFill>
          <p:spPr>
            <a:xfrm>
              <a:off x="4864100" y="0"/>
              <a:ext cx="304800" cy="88901"/>
            </a:xfrm>
            <a:prstGeom prst="rect">
              <a:avLst/>
            </a:prstGeom>
            <a:ln w="12700" cap="flat">
              <a:noFill/>
              <a:miter lim="400000"/>
            </a:ln>
            <a:effectLst/>
          </p:spPr>
        </p:pic>
        <p:pic>
          <p:nvPicPr>
            <p:cNvPr id="26" name="typesetflourish_line.pdf" descr="typesetflourish_line.pdf"/>
            <p:cNvPicPr>
              <a:picLocks noChangeAspect="0"/>
            </p:cNvPicPr>
            <p:nvPr/>
          </p:nvPicPr>
          <p:blipFill>
            <a:blip r:embed="rId4">
              <a:extLst/>
            </a:blip>
            <a:stretch>
              <a:fillRect/>
            </a:stretch>
          </p:blipFill>
          <p:spPr>
            <a:xfrm>
              <a:off x="0" y="38100"/>
              <a:ext cx="4864100" cy="12700"/>
            </a:xfrm>
            <a:prstGeom prst="rect">
              <a:avLst/>
            </a:prstGeom>
            <a:ln w="12700" cap="flat">
              <a:noFill/>
              <a:miter lim="400000"/>
            </a:ln>
            <a:effectLst/>
          </p:spPr>
        </p:pic>
        <p:pic>
          <p:nvPicPr>
            <p:cNvPr id="27" name="typesetflourish_line.pdf" descr="typesetflourish_line.pdf"/>
            <p:cNvPicPr>
              <a:picLocks noChangeAspect="0"/>
            </p:cNvPicPr>
            <p:nvPr/>
          </p:nvPicPr>
          <p:blipFill>
            <a:blip r:embed="rId4">
              <a:extLst/>
            </a:blip>
            <a:stretch>
              <a:fillRect/>
            </a:stretch>
          </p:blipFill>
          <p:spPr>
            <a:xfrm rot="10800000">
              <a:off x="5168900" y="38099"/>
              <a:ext cx="4864100" cy="12701"/>
            </a:xfrm>
            <a:prstGeom prst="rect">
              <a:avLst/>
            </a:prstGeom>
            <a:ln w="12700" cap="flat">
              <a:noFill/>
              <a:miter lim="400000"/>
            </a:ln>
            <a:effectLst/>
          </p:spPr>
        </p:pic>
      </p:grpSp>
      <p:sp>
        <p:nvSpPr>
          <p:cNvPr id="29" name="Image"/>
          <p:cNvSpPr/>
          <p:nvPr>
            <p:ph type="pic" idx="13"/>
          </p:nvPr>
        </p:nvSpPr>
        <p:spPr>
          <a:xfrm>
            <a:off x="1181100" y="3276600"/>
            <a:ext cx="10642600" cy="5397500"/>
          </a:xfrm>
          <a:prstGeom prst="rect">
            <a:avLst/>
          </a:prstGeom>
          <a:ln w="9525">
            <a:round/>
          </a:ln>
        </p:spPr>
        <p:txBody>
          <a:bodyPr lIns="91439" tIns="45719" rIns="91439" bIns="45719" anchor="t">
            <a:noAutofit/>
          </a:bodyPr>
          <a:lstStyle/>
          <a:p>
            <a:pPr/>
          </a:p>
        </p:txBody>
      </p:sp>
      <p:sp>
        <p:nvSpPr>
          <p:cNvPr id="30" name="Title Text"/>
          <p:cNvSpPr txBox="1"/>
          <p:nvPr>
            <p:ph type="title"/>
          </p:nvPr>
        </p:nvSpPr>
        <p:spPr>
          <a:xfrm>
            <a:off x="1117600" y="838200"/>
            <a:ext cx="10769600" cy="1143000"/>
          </a:xfrm>
          <a:prstGeom prst="rect">
            <a:avLst/>
          </a:prstGeom>
        </p:spPr>
        <p:txBody>
          <a:bodyPr/>
          <a:lstStyle/>
          <a:p>
            <a:pPr/>
            <a:r>
              <a:t>Title Text</a:t>
            </a:r>
          </a:p>
        </p:txBody>
      </p:sp>
      <p:sp>
        <p:nvSpPr>
          <p:cNvPr id="31" name="Body Level One…"/>
          <p:cNvSpPr txBox="1"/>
          <p:nvPr>
            <p:ph type="body" sz="quarter" idx="1"/>
          </p:nvPr>
        </p:nvSpPr>
        <p:spPr>
          <a:xfrm>
            <a:off x="1117600" y="2273300"/>
            <a:ext cx="10769600" cy="647700"/>
          </a:xfrm>
          <a:prstGeom prst="rect">
            <a:avLst/>
          </a:prstGeom>
        </p:spPr>
        <p:txBody>
          <a:bodyPr anchor="t"/>
          <a:lstStyle>
            <a:lvl1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1pPr>
            <a:lvl2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2pPr>
            <a:lvl3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3pPr>
            <a:lvl4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4pPr>
            <a:lvl5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5p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a:noFill/>
        </p:spPr>
        <p:txBody>
          <a:bodyPr/>
          <a:lstStyle>
            <a:lvl1pPr>
              <a:defRPr>
                <a:solidFill>
                  <a:srgbClr val="FAEFE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 Center">
    <p:spTree>
      <p:nvGrpSpPr>
        <p:cNvPr id="1" name=""/>
        <p:cNvGrpSpPr/>
        <p:nvPr/>
      </p:nvGrpSpPr>
      <p:grpSpPr>
        <a:xfrm>
          <a:off x="0" y="0"/>
          <a:ext cx="0" cy="0"/>
          <a:chOff x="0" y="0"/>
          <a:chExt cx="0" cy="0"/>
        </a:xfrm>
      </p:grpSpPr>
      <p:sp>
        <p:nvSpPr>
          <p:cNvPr id="39" name="Title Text"/>
          <p:cNvSpPr txBox="1"/>
          <p:nvPr>
            <p:ph type="title"/>
          </p:nvPr>
        </p:nvSpPr>
        <p:spPr>
          <a:xfrm>
            <a:off x="1117600" y="3606800"/>
            <a:ext cx="10769600" cy="2540000"/>
          </a:xfrm>
          <a:prstGeom prst="rect">
            <a:avLst/>
          </a:prstGeom>
        </p:spPr>
        <p:txBody>
          <a:bodyPr/>
          <a:lstStyle/>
          <a:p>
            <a:pPr/>
            <a:r>
              <a:t>Title Text</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Vertical">
    <p:bg>
      <p:bgPr>
        <a:blipFill rotWithShape="1">
          <a:blip r:embed="rId2"/>
          <a:srcRect l="0" t="0" r="0" b="0"/>
          <a:stretch>
            <a:fillRect/>
          </a:stretch>
        </a:blipFill>
      </p:bgPr>
    </p:bg>
    <p:spTree>
      <p:nvGrpSpPr>
        <p:cNvPr id="1" name=""/>
        <p:cNvGrpSpPr/>
        <p:nvPr/>
      </p:nvGrpSpPr>
      <p:grpSpPr>
        <a:xfrm>
          <a:off x="0" y="0"/>
          <a:ext cx="0" cy="0"/>
          <a:chOff x="0" y="0"/>
          <a:chExt cx="0" cy="0"/>
        </a:xfrm>
      </p:grpSpPr>
      <p:grpSp>
        <p:nvGrpSpPr>
          <p:cNvPr id="50" name="Group"/>
          <p:cNvGrpSpPr/>
          <p:nvPr/>
        </p:nvGrpSpPr>
        <p:grpSpPr>
          <a:xfrm>
            <a:off x="1638300" y="4889500"/>
            <a:ext cx="4368801" cy="88901"/>
            <a:chOff x="0" y="0"/>
            <a:chExt cx="4368800" cy="88900"/>
          </a:xfrm>
        </p:grpSpPr>
        <p:pic>
          <p:nvPicPr>
            <p:cNvPr id="47" name="typesetflourish_shape_big.pdf" descr="typesetflourish_shape_big.pdf"/>
            <p:cNvPicPr>
              <a:picLocks noChangeAspect="0"/>
            </p:cNvPicPr>
            <p:nvPr/>
          </p:nvPicPr>
          <p:blipFill>
            <a:blip r:embed="rId3">
              <a:extLst/>
            </a:blip>
            <a:stretch>
              <a:fillRect/>
            </a:stretch>
          </p:blipFill>
          <p:spPr>
            <a:xfrm>
              <a:off x="2032000" y="0"/>
              <a:ext cx="304800" cy="88901"/>
            </a:xfrm>
            <a:prstGeom prst="rect">
              <a:avLst/>
            </a:prstGeom>
            <a:ln w="12700" cap="flat">
              <a:noFill/>
              <a:miter lim="400000"/>
            </a:ln>
            <a:effectLst/>
          </p:spPr>
        </p:pic>
        <p:pic>
          <p:nvPicPr>
            <p:cNvPr id="48" name="typesetflourish_line.pdf" descr="typesetflourish_line.pdf"/>
            <p:cNvPicPr>
              <a:picLocks noChangeAspect="0"/>
            </p:cNvPicPr>
            <p:nvPr/>
          </p:nvPicPr>
          <p:blipFill>
            <a:blip r:embed="rId4">
              <a:extLst/>
            </a:blip>
            <a:stretch>
              <a:fillRect/>
            </a:stretch>
          </p:blipFill>
          <p:spPr>
            <a:xfrm>
              <a:off x="0" y="38100"/>
              <a:ext cx="2032001" cy="12700"/>
            </a:xfrm>
            <a:prstGeom prst="rect">
              <a:avLst/>
            </a:prstGeom>
            <a:ln w="12700" cap="flat">
              <a:noFill/>
              <a:miter lim="400000"/>
            </a:ln>
            <a:effectLst/>
          </p:spPr>
        </p:pic>
        <p:pic>
          <p:nvPicPr>
            <p:cNvPr id="49" name="typesetflourish_line.pdf" descr="typesetflourish_line.pdf"/>
            <p:cNvPicPr>
              <a:picLocks noChangeAspect="0"/>
            </p:cNvPicPr>
            <p:nvPr/>
          </p:nvPicPr>
          <p:blipFill>
            <a:blip r:embed="rId4">
              <a:extLst/>
            </a:blip>
            <a:stretch>
              <a:fillRect/>
            </a:stretch>
          </p:blipFill>
          <p:spPr>
            <a:xfrm rot="10800000">
              <a:off x="2336800" y="38100"/>
              <a:ext cx="2032001" cy="12700"/>
            </a:xfrm>
            <a:prstGeom prst="rect">
              <a:avLst/>
            </a:prstGeom>
            <a:ln w="12700" cap="flat">
              <a:noFill/>
              <a:miter lim="400000"/>
            </a:ln>
            <a:effectLst/>
          </p:spPr>
        </p:pic>
      </p:grpSp>
      <p:sp>
        <p:nvSpPr>
          <p:cNvPr id="51" name="Image"/>
          <p:cNvSpPr/>
          <p:nvPr>
            <p:ph type="pic" sz="half" idx="13"/>
          </p:nvPr>
        </p:nvSpPr>
        <p:spPr>
          <a:xfrm>
            <a:off x="7002462" y="1746250"/>
            <a:ext cx="4648201" cy="6197600"/>
          </a:xfrm>
          <a:prstGeom prst="rect">
            <a:avLst/>
          </a:prstGeom>
          <a:ln w="9525">
            <a:round/>
          </a:ln>
        </p:spPr>
        <p:txBody>
          <a:bodyPr lIns="91439" tIns="45719" rIns="91439" bIns="45719" anchor="t">
            <a:noAutofit/>
          </a:bodyPr>
          <a:lstStyle/>
          <a:p>
            <a:pPr/>
          </a:p>
        </p:txBody>
      </p:sp>
      <p:sp>
        <p:nvSpPr>
          <p:cNvPr id="52" name="Title Text"/>
          <p:cNvSpPr txBox="1"/>
          <p:nvPr>
            <p:ph type="title"/>
          </p:nvPr>
        </p:nvSpPr>
        <p:spPr>
          <a:xfrm>
            <a:off x="1054100" y="1536700"/>
            <a:ext cx="5397500" cy="3225800"/>
          </a:xfrm>
          <a:prstGeom prst="rect">
            <a:avLst/>
          </a:prstGeom>
        </p:spPr>
        <p:txBody>
          <a:bodyPr anchor="b"/>
          <a:lstStyle>
            <a:lvl1pPr>
              <a:defRPr sz="5600"/>
            </a:lvl1pPr>
          </a:lstStyle>
          <a:p>
            <a:pPr/>
            <a:r>
              <a:t>Title Text</a:t>
            </a:r>
          </a:p>
        </p:txBody>
      </p:sp>
      <p:sp>
        <p:nvSpPr>
          <p:cNvPr id="53" name="Body Level One…"/>
          <p:cNvSpPr txBox="1"/>
          <p:nvPr>
            <p:ph type="body" sz="quarter" idx="1"/>
          </p:nvPr>
        </p:nvSpPr>
        <p:spPr>
          <a:xfrm>
            <a:off x="1054100" y="5143500"/>
            <a:ext cx="5397500" cy="3022600"/>
          </a:xfrm>
          <a:prstGeom prst="rect">
            <a:avLst/>
          </a:prstGeom>
        </p:spPr>
        <p:txBody>
          <a:bodyPr anchor="t"/>
          <a:lstStyle>
            <a:lvl1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1pPr>
            <a:lvl2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2pPr>
            <a:lvl3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3pPr>
            <a:lvl4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4pPr>
            <a:lvl5pPr marL="0" indent="0" algn="ctr">
              <a:lnSpc>
                <a:spcPct val="90000"/>
              </a:lnSpc>
              <a:spcBef>
                <a:spcPts val="1200"/>
              </a:spcBef>
              <a:buSzTx/>
              <a:buNone/>
              <a:defRPr sz="3600">
                <a:solidFill>
                  <a:srgbClr val="B6492C"/>
                </a:solidFill>
                <a:latin typeface="Bodoni SvtyTwo SC ITC TT-Book"/>
                <a:ea typeface="Bodoni SvtyTwo SC ITC TT-Book"/>
                <a:cs typeface="Bodoni SvtyTwo SC ITC TT-Book"/>
                <a:sym typeface="Bodoni SvtyTwo SC ITC TT-Book"/>
              </a:defRPr>
            </a:lvl5pPr>
          </a:lstStyle>
          <a:p>
            <a:pPr/>
            <a:r>
              <a:t>Body Level One</a:t>
            </a:r>
          </a:p>
          <a:p>
            <a:pPr lvl="1"/>
            <a:r>
              <a:t>Body Level Two</a:t>
            </a:r>
          </a:p>
          <a:p>
            <a:pPr lvl="2"/>
            <a:r>
              <a:t>Body Level Three</a:t>
            </a:r>
          </a:p>
          <a:p>
            <a:pPr lvl="3"/>
            <a:r>
              <a:t>Body Level Four</a:t>
            </a:r>
          </a:p>
          <a:p>
            <a:pPr lvl="4"/>
            <a:r>
              <a:t>Body Level Five</a:t>
            </a:r>
          </a:p>
        </p:txBody>
      </p:sp>
      <p:sp>
        <p:nvSpPr>
          <p:cNvPr id="54" name="Slide Number"/>
          <p:cNvSpPr txBox="1"/>
          <p:nvPr>
            <p:ph type="sldNum" sz="quarter" idx="2"/>
          </p:nvPr>
        </p:nvSpPr>
        <p:spPr>
          <a:prstGeom prst="rect">
            <a:avLst/>
          </a:prstGeom>
          <a:noFill/>
        </p:spPr>
        <p:txBody>
          <a:bodyPr/>
          <a:lstStyle>
            <a:lvl1pPr>
              <a:defRPr>
                <a:solidFill>
                  <a:srgbClr val="FAEFE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61" name="Title Text"/>
          <p:cNvSpPr txBox="1"/>
          <p:nvPr>
            <p:ph type="title"/>
          </p:nvPr>
        </p:nvSpPr>
        <p:spPr>
          <a:prstGeom prst="rect">
            <a:avLst/>
          </a:prstGeom>
        </p:spPr>
        <p:txBody>
          <a:bodyPr/>
          <a:lstStyle/>
          <a:p>
            <a:pPr/>
            <a:r>
              <a:t>Title Text</a:t>
            </a: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Bullets">
    <p:spTree>
      <p:nvGrpSpPr>
        <p:cNvPr id="1" name=""/>
        <p:cNvGrpSpPr/>
        <p:nvPr/>
      </p:nvGrpSpPr>
      <p:grpSpPr>
        <a:xfrm>
          <a:off x="0" y="0"/>
          <a:ext cx="0" cy="0"/>
          <a:chOff x="0" y="0"/>
          <a:chExt cx="0" cy="0"/>
        </a:xfrm>
      </p:grpSpPr>
      <p:sp>
        <p:nvSpPr>
          <p:cNvPr id="69" name="Line"/>
          <p:cNvSpPr/>
          <p:nvPr/>
        </p:nvSpPr>
        <p:spPr>
          <a:xfrm>
            <a:off x="292100" y="2438400"/>
            <a:ext cx="12420600" cy="129"/>
          </a:xfrm>
          <a:prstGeom prst="line">
            <a:avLst/>
          </a:prstGeom>
          <a:ln w="12700">
            <a:solidFill>
              <a:srgbClr val="998074">
                <a:alpha val="75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70" name="Title Text"/>
          <p:cNvSpPr txBox="1"/>
          <p:nvPr>
            <p:ph type="title"/>
          </p:nvPr>
        </p:nvSpPr>
        <p:spPr>
          <a:prstGeom prst="rect">
            <a:avLst/>
          </a:prstGeom>
        </p:spPr>
        <p:txBody>
          <a:bodyPr/>
          <a:lstStyle/>
          <a:p>
            <a:pPr/>
            <a:r>
              <a:t>Title Text</a:t>
            </a:r>
          </a:p>
        </p:txBody>
      </p:sp>
      <p:sp>
        <p:nvSpPr>
          <p:cNvPr id="71" name="Body Level One…"/>
          <p:cNvSpPr txBox="1"/>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79" name="Image"/>
          <p:cNvSpPr/>
          <p:nvPr>
            <p:ph type="pic" sz="half" idx="13"/>
          </p:nvPr>
        </p:nvSpPr>
        <p:spPr>
          <a:xfrm>
            <a:off x="7023100" y="3149600"/>
            <a:ext cx="4851400" cy="5575300"/>
          </a:xfrm>
          <a:prstGeom prst="rect">
            <a:avLst/>
          </a:prstGeom>
          <a:ln w="9525">
            <a:round/>
          </a:ln>
        </p:spPr>
        <p:txBody>
          <a:bodyPr lIns="91439" tIns="45719" rIns="91439" bIns="45719" anchor="t">
            <a:noAutofit/>
          </a:bodyPr>
          <a:lstStyle/>
          <a:p>
            <a:pPr/>
          </a:p>
        </p:txBody>
      </p:sp>
      <p:sp>
        <p:nvSpPr>
          <p:cNvPr id="80" name="Title Text"/>
          <p:cNvSpPr txBox="1"/>
          <p:nvPr>
            <p:ph type="title"/>
          </p:nvPr>
        </p:nvSpPr>
        <p:spPr>
          <a:prstGeom prst="rect">
            <a:avLst/>
          </a:prstGeom>
        </p:spPr>
        <p:txBody>
          <a:bodyPr/>
          <a:lstStyle/>
          <a:p>
            <a:pPr/>
            <a:r>
              <a:t>Title Text</a:t>
            </a:r>
          </a:p>
        </p:txBody>
      </p:sp>
      <p:sp>
        <p:nvSpPr>
          <p:cNvPr id="81" name="Body Level One…"/>
          <p:cNvSpPr txBox="1"/>
          <p:nvPr>
            <p:ph type="body" sz="half" idx="1"/>
          </p:nvPr>
        </p:nvSpPr>
        <p:spPr>
          <a:xfrm>
            <a:off x="850900" y="2921000"/>
            <a:ext cx="5410200" cy="6045200"/>
          </a:xfrm>
          <a:prstGeom prst="rect">
            <a:avLst/>
          </a:prstGeom>
        </p:spPr>
        <p:txBody>
          <a:bodyPr/>
          <a:lstStyle>
            <a:lvl1pPr marL="381000" indent="-381000">
              <a:spcBef>
                <a:spcPts val="3300"/>
              </a:spcBef>
              <a:buBlip>
                <a:blip r:embed="rId2"/>
              </a:buBlip>
              <a:defRPr sz="3300"/>
            </a:lvl1pPr>
            <a:lvl2pPr marL="762000" indent="-381000">
              <a:spcBef>
                <a:spcPts val="3300"/>
              </a:spcBef>
              <a:buBlip>
                <a:blip r:embed="rId2"/>
              </a:buBlip>
              <a:defRPr sz="3300"/>
            </a:lvl2pPr>
            <a:lvl3pPr marL="1143000" indent="-381000">
              <a:spcBef>
                <a:spcPts val="3300"/>
              </a:spcBef>
              <a:buBlip>
                <a:blip r:embed="rId2"/>
              </a:buBlip>
              <a:defRPr sz="3300"/>
            </a:lvl3pPr>
            <a:lvl4pPr marL="1524000" indent="-381000">
              <a:spcBef>
                <a:spcPts val="3300"/>
              </a:spcBef>
              <a:buBlip>
                <a:blip r:embed="rId2"/>
              </a:buBlip>
              <a:defRPr sz="3300"/>
            </a:lvl4pPr>
            <a:lvl5pPr marL="1905000" indent="-381000">
              <a:spcBef>
                <a:spcPts val="3300"/>
              </a:spcBef>
              <a:buBlip>
                <a:blip r:embed="rId2"/>
              </a:buBlip>
              <a:defRPr sz="3300"/>
            </a:lvl5pPr>
          </a:lstStyle>
          <a:p>
            <a:pPr/>
            <a:r>
              <a:t>Body Level One</a:t>
            </a:r>
          </a:p>
          <a:p>
            <a:pPr lvl="1"/>
            <a:r>
              <a:t>Body Level Two</a:t>
            </a:r>
          </a:p>
          <a:p>
            <a:pPr lvl="2"/>
            <a:r>
              <a:t>Body Level Three</a:t>
            </a:r>
          </a:p>
          <a:p>
            <a:pPr lvl="3"/>
            <a:r>
              <a:t>Body Level Four</a:t>
            </a:r>
          </a:p>
          <a:p>
            <a:pPr lvl="4"/>
            <a:r>
              <a:t>Body Level Five</a:t>
            </a:r>
          </a:p>
        </p:txBody>
      </p:sp>
      <p:sp>
        <p:nvSpPr>
          <p:cNvPr id="8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ullets">
    <p:spTree>
      <p:nvGrpSpPr>
        <p:cNvPr id="1" name=""/>
        <p:cNvGrpSpPr/>
        <p:nvPr/>
      </p:nvGrpSpPr>
      <p:grpSpPr>
        <a:xfrm>
          <a:off x="0" y="0"/>
          <a:ext cx="0" cy="0"/>
          <a:chOff x="0" y="0"/>
          <a:chExt cx="0" cy="0"/>
        </a:xfrm>
      </p:grpSpPr>
      <p:sp>
        <p:nvSpPr>
          <p:cNvPr id="89" name="Body Level One…"/>
          <p:cNvSpPr txBox="1"/>
          <p:nvPr>
            <p:ph type="body" idx="1"/>
          </p:nvPr>
        </p:nvSpPr>
        <p:spPr>
          <a:xfrm>
            <a:off x="850900" y="838200"/>
            <a:ext cx="11303000" cy="80772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hoto - 3 Up">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97" name="Image"/>
          <p:cNvSpPr/>
          <p:nvPr>
            <p:ph type="pic" sz="quarter" idx="13"/>
          </p:nvPr>
        </p:nvSpPr>
        <p:spPr>
          <a:xfrm>
            <a:off x="6845300" y="5207000"/>
            <a:ext cx="5041900" cy="3568700"/>
          </a:xfrm>
          <a:prstGeom prst="rect">
            <a:avLst/>
          </a:prstGeom>
          <a:ln w="9525">
            <a:round/>
          </a:ln>
        </p:spPr>
        <p:txBody>
          <a:bodyPr lIns="91439" tIns="45719" rIns="91439" bIns="45719" anchor="t">
            <a:noAutofit/>
          </a:bodyPr>
          <a:lstStyle/>
          <a:p>
            <a:pPr/>
          </a:p>
        </p:txBody>
      </p:sp>
      <p:sp>
        <p:nvSpPr>
          <p:cNvPr id="98" name="Image"/>
          <p:cNvSpPr/>
          <p:nvPr>
            <p:ph type="pic" sz="quarter" idx="14"/>
          </p:nvPr>
        </p:nvSpPr>
        <p:spPr>
          <a:xfrm>
            <a:off x="6845300" y="990600"/>
            <a:ext cx="5041900" cy="3556000"/>
          </a:xfrm>
          <a:prstGeom prst="rect">
            <a:avLst/>
          </a:prstGeom>
          <a:ln w="9525">
            <a:round/>
          </a:ln>
        </p:spPr>
        <p:txBody>
          <a:bodyPr lIns="91439" tIns="45719" rIns="91439" bIns="45719" anchor="t">
            <a:noAutofit/>
          </a:bodyPr>
          <a:lstStyle/>
          <a:p>
            <a:pPr/>
          </a:p>
        </p:txBody>
      </p:sp>
      <p:sp>
        <p:nvSpPr>
          <p:cNvPr id="99" name="Image"/>
          <p:cNvSpPr/>
          <p:nvPr>
            <p:ph type="pic" sz="half" idx="15"/>
          </p:nvPr>
        </p:nvSpPr>
        <p:spPr>
          <a:xfrm>
            <a:off x="1155700" y="990600"/>
            <a:ext cx="5041900" cy="7772400"/>
          </a:xfrm>
          <a:prstGeom prst="rect">
            <a:avLst/>
          </a:prstGeom>
          <a:ln w="9525">
            <a:round/>
          </a:ln>
        </p:spPr>
        <p:txBody>
          <a:bodyPr lIns="91439" tIns="45719" rIns="91439" bIns="45719" anchor="t">
            <a:noAutofit/>
          </a:bodyPr>
          <a:lstStyle/>
          <a:p>
            <a:pPr/>
          </a:p>
        </p:txBody>
      </p:sp>
      <p:sp>
        <p:nvSpPr>
          <p:cNvPr id="100" name="Slide Number"/>
          <p:cNvSpPr txBox="1"/>
          <p:nvPr>
            <p:ph type="sldNum" sz="quarter" idx="2"/>
          </p:nvPr>
        </p:nvSpPr>
        <p:spPr>
          <a:xfrm>
            <a:off x="6366789" y="9245599"/>
            <a:ext cx="283922" cy="381001"/>
          </a:xfrm>
          <a:prstGeom prst="rect">
            <a:avLst/>
          </a:prstGeom>
          <a:noFill/>
        </p:spPr>
        <p:txBody>
          <a:bodyPr anchor="b"/>
          <a:lstStyle>
            <a:lvl1pPr>
              <a:defRPr>
                <a:solidFill>
                  <a:srgbClr val="FAEFE0"/>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Line"/>
          <p:cNvSpPr/>
          <p:nvPr/>
        </p:nvSpPr>
        <p:spPr>
          <a:xfrm>
            <a:off x="317248" y="2438400"/>
            <a:ext cx="12383234" cy="128"/>
          </a:xfrm>
          <a:prstGeom prst="line">
            <a:avLst/>
          </a:prstGeom>
          <a:ln w="12700">
            <a:solidFill>
              <a:srgbClr val="998074">
                <a:alpha val="75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3" name="Title Text"/>
          <p:cNvSpPr txBox="1"/>
          <p:nvPr>
            <p:ph type="title"/>
          </p:nvPr>
        </p:nvSpPr>
        <p:spPr>
          <a:xfrm>
            <a:off x="850900" y="838200"/>
            <a:ext cx="11303000" cy="127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4" name="Body Level One…"/>
          <p:cNvSpPr txBox="1"/>
          <p:nvPr>
            <p:ph type="body" idx="1"/>
          </p:nvPr>
        </p:nvSpPr>
        <p:spPr>
          <a:xfrm>
            <a:off x="850900" y="2755900"/>
            <a:ext cx="11303000" cy="635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6366789" y="9245600"/>
            <a:ext cx="283922" cy="381000"/>
          </a:xfrm>
          <a:prstGeom prst="rect">
            <a:avLst/>
          </a:prstGeom>
          <a:gradFill>
            <a:gsLst>
              <a:gs pos="0">
                <a:srgbClr val="FDEFE1"/>
              </a:gs>
              <a:gs pos="100000">
                <a:srgbClr val="FAECDB"/>
              </a:gs>
            </a:gsLst>
            <a:lin ang="5400000"/>
          </a:gradFill>
          <a:ln w="12700">
            <a:miter lim="400000"/>
          </a:ln>
        </p:spPr>
        <p:txBody>
          <a:bodyPr wrap="none" lIns="50800" tIns="50800" rIns="50800" bIns="50800">
            <a:spAutoFit/>
          </a:bodyPr>
          <a:lstStyle>
            <a:lvl1pPr>
              <a:defRPr sz="1800">
                <a:solidFill>
                  <a:srgbClr val="503B28"/>
                </a:solidFill>
                <a:latin typeface="Bodoni SvtyTwo OS ITC TT-BookIt"/>
                <a:ea typeface="Bodoni SvtyTwo OS ITC TT-BookIt"/>
                <a:cs typeface="Bodoni SvtyTwo OS ITC TT-BookIt"/>
                <a:sym typeface="Bodoni SvtyTwo OS ITC TT-BookI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ctr" defTabSz="584200" rtl="0" latinLnBrk="0">
        <a:lnSpc>
          <a:spcPct val="80000"/>
        </a:lnSpc>
        <a:spcBef>
          <a:spcPts val="0"/>
        </a:spcBef>
        <a:spcAft>
          <a:spcPts val="0"/>
        </a:spcAft>
        <a:buClrTx/>
        <a:buSzTx/>
        <a:buFontTx/>
        <a:buNone/>
        <a:tabLst/>
        <a:defRPr b="0" baseline="0" cap="all" i="0" spc="0" strike="noStrike" sz="7000" u="none">
          <a:ln>
            <a:noFill/>
          </a:ln>
          <a:solidFill>
            <a:srgbClr val="000000"/>
          </a:solidFill>
          <a:uFillTx/>
          <a:latin typeface="+mn-lt"/>
          <a:ea typeface="+mn-ea"/>
          <a:cs typeface="+mn-cs"/>
          <a:sym typeface="Academy Engraved LET"/>
        </a:defRPr>
      </a:lvl1pPr>
      <a:lvl2pPr marL="0" marR="0" indent="0" algn="ctr" defTabSz="584200" rtl="0" latinLnBrk="0">
        <a:lnSpc>
          <a:spcPct val="80000"/>
        </a:lnSpc>
        <a:spcBef>
          <a:spcPts val="0"/>
        </a:spcBef>
        <a:spcAft>
          <a:spcPts val="0"/>
        </a:spcAft>
        <a:buClrTx/>
        <a:buSzTx/>
        <a:buFontTx/>
        <a:buNone/>
        <a:tabLst/>
        <a:defRPr b="0" baseline="0" cap="all" i="0" spc="0" strike="noStrike" sz="7000" u="none">
          <a:ln>
            <a:noFill/>
          </a:ln>
          <a:solidFill>
            <a:srgbClr val="000000"/>
          </a:solidFill>
          <a:uFillTx/>
          <a:latin typeface="+mn-lt"/>
          <a:ea typeface="+mn-ea"/>
          <a:cs typeface="+mn-cs"/>
          <a:sym typeface="Academy Engraved LET"/>
        </a:defRPr>
      </a:lvl2pPr>
      <a:lvl3pPr marL="0" marR="0" indent="0" algn="ctr" defTabSz="584200" rtl="0" latinLnBrk="0">
        <a:lnSpc>
          <a:spcPct val="80000"/>
        </a:lnSpc>
        <a:spcBef>
          <a:spcPts val="0"/>
        </a:spcBef>
        <a:spcAft>
          <a:spcPts val="0"/>
        </a:spcAft>
        <a:buClrTx/>
        <a:buSzTx/>
        <a:buFontTx/>
        <a:buNone/>
        <a:tabLst/>
        <a:defRPr b="0" baseline="0" cap="all" i="0" spc="0" strike="noStrike" sz="7000" u="none">
          <a:ln>
            <a:noFill/>
          </a:ln>
          <a:solidFill>
            <a:srgbClr val="000000"/>
          </a:solidFill>
          <a:uFillTx/>
          <a:latin typeface="+mn-lt"/>
          <a:ea typeface="+mn-ea"/>
          <a:cs typeface="+mn-cs"/>
          <a:sym typeface="Academy Engraved LET"/>
        </a:defRPr>
      </a:lvl3pPr>
      <a:lvl4pPr marL="0" marR="0" indent="0" algn="ctr" defTabSz="584200" rtl="0" latinLnBrk="0">
        <a:lnSpc>
          <a:spcPct val="80000"/>
        </a:lnSpc>
        <a:spcBef>
          <a:spcPts val="0"/>
        </a:spcBef>
        <a:spcAft>
          <a:spcPts val="0"/>
        </a:spcAft>
        <a:buClrTx/>
        <a:buSzTx/>
        <a:buFontTx/>
        <a:buNone/>
        <a:tabLst/>
        <a:defRPr b="0" baseline="0" cap="all" i="0" spc="0" strike="noStrike" sz="7000" u="none">
          <a:ln>
            <a:noFill/>
          </a:ln>
          <a:solidFill>
            <a:srgbClr val="000000"/>
          </a:solidFill>
          <a:uFillTx/>
          <a:latin typeface="+mn-lt"/>
          <a:ea typeface="+mn-ea"/>
          <a:cs typeface="+mn-cs"/>
          <a:sym typeface="Academy Engraved LET"/>
        </a:defRPr>
      </a:lvl4pPr>
      <a:lvl5pPr marL="0" marR="0" indent="0" algn="ctr" defTabSz="584200" rtl="0" latinLnBrk="0">
        <a:lnSpc>
          <a:spcPct val="80000"/>
        </a:lnSpc>
        <a:spcBef>
          <a:spcPts val="0"/>
        </a:spcBef>
        <a:spcAft>
          <a:spcPts val="0"/>
        </a:spcAft>
        <a:buClrTx/>
        <a:buSzTx/>
        <a:buFontTx/>
        <a:buNone/>
        <a:tabLst/>
        <a:defRPr b="0" baseline="0" cap="all" i="0" spc="0" strike="noStrike" sz="7000" u="none">
          <a:ln>
            <a:noFill/>
          </a:ln>
          <a:solidFill>
            <a:srgbClr val="000000"/>
          </a:solidFill>
          <a:uFillTx/>
          <a:latin typeface="+mn-lt"/>
          <a:ea typeface="+mn-ea"/>
          <a:cs typeface="+mn-cs"/>
          <a:sym typeface="Academy Engraved LET"/>
        </a:defRPr>
      </a:lvl5pPr>
      <a:lvl6pPr marL="0" marR="0" indent="0" algn="ctr" defTabSz="584200" rtl="0" latinLnBrk="0">
        <a:lnSpc>
          <a:spcPct val="80000"/>
        </a:lnSpc>
        <a:spcBef>
          <a:spcPts val="0"/>
        </a:spcBef>
        <a:spcAft>
          <a:spcPts val="0"/>
        </a:spcAft>
        <a:buClrTx/>
        <a:buSzTx/>
        <a:buFontTx/>
        <a:buNone/>
        <a:tabLst/>
        <a:defRPr b="0" baseline="0" cap="all" i="0" spc="0" strike="noStrike" sz="7000" u="none">
          <a:ln>
            <a:noFill/>
          </a:ln>
          <a:solidFill>
            <a:srgbClr val="000000"/>
          </a:solidFill>
          <a:uFillTx/>
          <a:latin typeface="+mn-lt"/>
          <a:ea typeface="+mn-ea"/>
          <a:cs typeface="+mn-cs"/>
          <a:sym typeface="Academy Engraved LET"/>
        </a:defRPr>
      </a:lvl6pPr>
      <a:lvl7pPr marL="0" marR="0" indent="0" algn="ctr" defTabSz="584200" rtl="0" latinLnBrk="0">
        <a:lnSpc>
          <a:spcPct val="80000"/>
        </a:lnSpc>
        <a:spcBef>
          <a:spcPts val="0"/>
        </a:spcBef>
        <a:spcAft>
          <a:spcPts val="0"/>
        </a:spcAft>
        <a:buClrTx/>
        <a:buSzTx/>
        <a:buFontTx/>
        <a:buNone/>
        <a:tabLst/>
        <a:defRPr b="0" baseline="0" cap="all" i="0" spc="0" strike="noStrike" sz="7000" u="none">
          <a:ln>
            <a:noFill/>
          </a:ln>
          <a:solidFill>
            <a:srgbClr val="000000"/>
          </a:solidFill>
          <a:uFillTx/>
          <a:latin typeface="+mn-lt"/>
          <a:ea typeface="+mn-ea"/>
          <a:cs typeface="+mn-cs"/>
          <a:sym typeface="Academy Engraved LET"/>
        </a:defRPr>
      </a:lvl7pPr>
      <a:lvl8pPr marL="0" marR="0" indent="0" algn="ctr" defTabSz="584200" rtl="0" latinLnBrk="0">
        <a:lnSpc>
          <a:spcPct val="80000"/>
        </a:lnSpc>
        <a:spcBef>
          <a:spcPts val="0"/>
        </a:spcBef>
        <a:spcAft>
          <a:spcPts val="0"/>
        </a:spcAft>
        <a:buClrTx/>
        <a:buSzTx/>
        <a:buFontTx/>
        <a:buNone/>
        <a:tabLst/>
        <a:defRPr b="0" baseline="0" cap="all" i="0" spc="0" strike="noStrike" sz="7000" u="none">
          <a:ln>
            <a:noFill/>
          </a:ln>
          <a:solidFill>
            <a:srgbClr val="000000"/>
          </a:solidFill>
          <a:uFillTx/>
          <a:latin typeface="+mn-lt"/>
          <a:ea typeface="+mn-ea"/>
          <a:cs typeface="+mn-cs"/>
          <a:sym typeface="Academy Engraved LET"/>
        </a:defRPr>
      </a:lvl8pPr>
      <a:lvl9pPr marL="0" marR="0" indent="0" algn="ctr" defTabSz="584200" rtl="0" latinLnBrk="0">
        <a:lnSpc>
          <a:spcPct val="80000"/>
        </a:lnSpc>
        <a:spcBef>
          <a:spcPts val="0"/>
        </a:spcBef>
        <a:spcAft>
          <a:spcPts val="0"/>
        </a:spcAft>
        <a:buClrTx/>
        <a:buSzTx/>
        <a:buFontTx/>
        <a:buNone/>
        <a:tabLst/>
        <a:defRPr b="0" baseline="0" cap="all" i="0" spc="0" strike="noStrike" sz="7000" u="none">
          <a:ln>
            <a:noFill/>
          </a:ln>
          <a:solidFill>
            <a:srgbClr val="000000"/>
          </a:solidFill>
          <a:uFillTx/>
          <a:latin typeface="+mn-lt"/>
          <a:ea typeface="+mn-ea"/>
          <a:cs typeface="+mn-cs"/>
          <a:sym typeface="Academy Engraved LET"/>
        </a:defRPr>
      </a:lvl9pPr>
    </p:titleStyle>
    <p:bodyStyle>
      <a:lvl1pPr marL="444500" marR="0" indent="-444500" algn="l" defTabSz="584200" rtl="0" latinLnBrk="0">
        <a:lnSpc>
          <a:spcPct val="110000"/>
        </a:lnSpc>
        <a:spcBef>
          <a:spcPts val="5500"/>
        </a:spcBef>
        <a:spcAft>
          <a:spcPts val="0"/>
        </a:spcAft>
        <a:buClrTx/>
        <a:buSzPct val="45000"/>
        <a:buFontTx/>
        <a:buBlip>
          <a:blip r:embed="rId3"/>
        </a:buBlip>
        <a:tabLst/>
        <a:defRPr b="0" baseline="0" cap="none" i="0" spc="0" strike="noStrike" sz="4000" u="none">
          <a:ln>
            <a:noFill/>
          </a:ln>
          <a:solidFill>
            <a:srgbClr val="57554B"/>
          </a:solidFill>
          <a:uFillTx/>
          <a:latin typeface="Hoefler Text"/>
          <a:ea typeface="Hoefler Text"/>
          <a:cs typeface="Hoefler Text"/>
          <a:sym typeface="Hoefler Text"/>
        </a:defRPr>
      </a:lvl1pPr>
      <a:lvl2pPr marL="889000" marR="0" indent="-444500" algn="l" defTabSz="584200" rtl="0" latinLnBrk="0">
        <a:lnSpc>
          <a:spcPct val="110000"/>
        </a:lnSpc>
        <a:spcBef>
          <a:spcPts val="5500"/>
        </a:spcBef>
        <a:spcAft>
          <a:spcPts val="0"/>
        </a:spcAft>
        <a:buClrTx/>
        <a:buSzPct val="45000"/>
        <a:buFontTx/>
        <a:buBlip>
          <a:blip r:embed="rId3"/>
        </a:buBlip>
        <a:tabLst/>
        <a:defRPr b="0" baseline="0" cap="none" i="0" spc="0" strike="noStrike" sz="4000" u="none">
          <a:ln>
            <a:noFill/>
          </a:ln>
          <a:solidFill>
            <a:srgbClr val="57554B"/>
          </a:solidFill>
          <a:uFillTx/>
          <a:latin typeface="Hoefler Text"/>
          <a:ea typeface="Hoefler Text"/>
          <a:cs typeface="Hoefler Text"/>
          <a:sym typeface="Hoefler Text"/>
        </a:defRPr>
      </a:lvl2pPr>
      <a:lvl3pPr marL="1333500" marR="0" indent="-444500" algn="l" defTabSz="584200" rtl="0" latinLnBrk="0">
        <a:lnSpc>
          <a:spcPct val="110000"/>
        </a:lnSpc>
        <a:spcBef>
          <a:spcPts val="5500"/>
        </a:spcBef>
        <a:spcAft>
          <a:spcPts val="0"/>
        </a:spcAft>
        <a:buClrTx/>
        <a:buSzPct val="45000"/>
        <a:buFontTx/>
        <a:buBlip>
          <a:blip r:embed="rId3"/>
        </a:buBlip>
        <a:tabLst/>
        <a:defRPr b="0" baseline="0" cap="none" i="0" spc="0" strike="noStrike" sz="4000" u="none">
          <a:ln>
            <a:noFill/>
          </a:ln>
          <a:solidFill>
            <a:srgbClr val="57554B"/>
          </a:solidFill>
          <a:uFillTx/>
          <a:latin typeface="Hoefler Text"/>
          <a:ea typeface="Hoefler Text"/>
          <a:cs typeface="Hoefler Text"/>
          <a:sym typeface="Hoefler Text"/>
        </a:defRPr>
      </a:lvl3pPr>
      <a:lvl4pPr marL="1778000" marR="0" indent="-444500" algn="l" defTabSz="584200" rtl="0" latinLnBrk="0">
        <a:lnSpc>
          <a:spcPct val="110000"/>
        </a:lnSpc>
        <a:spcBef>
          <a:spcPts val="5500"/>
        </a:spcBef>
        <a:spcAft>
          <a:spcPts val="0"/>
        </a:spcAft>
        <a:buClrTx/>
        <a:buSzPct val="45000"/>
        <a:buFontTx/>
        <a:buBlip>
          <a:blip r:embed="rId3"/>
        </a:buBlip>
        <a:tabLst/>
        <a:defRPr b="0" baseline="0" cap="none" i="0" spc="0" strike="noStrike" sz="4000" u="none">
          <a:ln>
            <a:noFill/>
          </a:ln>
          <a:solidFill>
            <a:srgbClr val="57554B"/>
          </a:solidFill>
          <a:uFillTx/>
          <a:latin typeface="Hoefler Text"/>
          <a:ea typeface="Hoefler Text"/>
          <a:cs typeface="Hoefler Text"/>
          <a:sym typeface="Hoefler Text"/>
        </a:defRPr>
      </a:lvl4pPr>
      <a:lvl5pPr marL="2222500" marR="0" indent="-444500" algn="l" defTabSz="584200" rtl="0" latinLnBrk="0">
        <a:lnSpc>
          <a:spcPct val="110000"/>
        </a:lnSpc>
        <a:spcBef>
          <a:spcPts val="5500"/>
        </a:spcBef>
        <a:spcAft>
          <a:spcPts val="0"/>
        </a:spcAft>
        <a:buClrTx/>
        <a:buSzPct val="45000"/>
        <a:buFontTx/>
        <a:buBlip>
          <a:blip r:embed="rId3"/>
        </a:buBlip>
        <a:tabLst/>
        <a:defRPr b="0" baseline="0" cap="none" i="0" spc="0" strike="noStrike" sz="4000" u="none">
          <a:ln>
            <a:noFill/>
          </a:ln>
          <a:solidFill>
            <a:srgbClr val="57554B"/>
          </a:solidFill>
          <a:uFillTx/>
          <a:latin typeface="Hoefler Text"/>
          <a:ea typeface="Hoefler Text"/>
          <a:cs typeface="Hoefler Text"/>
          <a:sym typeface="Hoefler Text"/>
        </a:defRPr>
      </a:lvl5pPr>
      <a:lvl6pPr marL="2667000" marR="0" indent="-444500" algn="l" defTabSz="584200" rtl="0" latinLnBrk="0">
        <a:lnSpc>
          <a:spcPct val="110000"/>
        </a:lnSpc>
        <a:spcBef>
          <a:spcPts val="5500"/>
        </a:spcBef>
        <a:spcAft>
          <a:spcPts val="0"/>
        </a:spcAft>
        <a:buClrTx/>
        <a:buSzPct val="45000"/>
        <a:buFontTx/>
        <a:buBlip>
          <a:blip r:embed="rId3"/>
        </a:buBlip>
        <a:tabLst/>
        <a:defRPr b="0" baseline="0" cap="none" i="0" spc="0" strike="noStrike" sz="4000" u="none">
          <a:ln>
            <a:noFill/>
          </a:ln>
          <a:solidFill>
            <a:srgbClr val="57554B"/>
          </a:solidFill>
          <a:uFillTx/>
          <a:latin typeface="Hoefler Text"/>
          <a:ea typeface="Hoefler Text"/>
          <a:cs typeface="Hoefler Text"/>
          <a:sym typeface="Hoefler Text"/>
        </a:defRPr>
      </a:lvl6pPr>
      <a:lvl7pPr marL="3111500" marR="0" indent="-444500" algn="l" defTabSz="584200" rtl="0" latinLnBrk="0">
        <a:lnSpc>
          <a:spcPct val="110000"/>
        </a:lnSpc>
        <a:spcBef>
          <a:spcPts val="5500"/>
        </a:spcBef>
        <a:spcAft>
          <a:spcPts val="0"/>
        </a:spcAft>
        <a:buClrTx/>
        <a:buSzPct val="45000"/>
        <a:buFontTx/>
        <a:buBlip>
          <a:blip r:embed="rId3"/>
        </a:buBlip>
        <a:tabLst/>
        <a:defRPr b="0" baseline="0" cap="none" i="0" spc="0" strike="noStrike" sz="4000" u="none">
          <a:ln>
            <a:noFill/>
          </a:ln>
          <a:solidFill>
            <a:srgbClr val="57554B"/>
          </a:solidFill>
          <a:uFillTx/>
          <a:latin typeface="Hoefler Text"/>
          <a:ea typeface="Hoefler Text"/>
          <a:cs typeface="Hoefler Text"/>
          <a:sym typeface="Hoefler Text"/>
        </a:defRPr>
      </a:lvl7pPr>
      <a:lvl8pPr marL="3556000" marR="0" indent="-444500" algn="l" defTabSz="584200" rtl="0" latinLnBrk="0">
        <a:lnSpc>
          <a:spcPct val="110000"/>
        </a:lnSpc>
        <a:spcBef>
          <a:spcPts val="5500"/>
        </a:spcBef>
        <a:spcAft>
          <a:spcPts val="0"/>
        </a:spcAft>
        <a:buClrTx/>
        <a:buSzPct val="45000"/>
        <a:buFontTx/>
        <a:buBlip>
          <a:blip r:embed="rId3"/>
        </a:buBlip>
        <a:tabLst/>
        <a:defRPr b="0" baseline="0" cap="none" i="0" spc="0" strike="noStrike" sz="4000" u="none">
          <a:ln>
            <a:noFill/>
          </a:ln>
          <a:solidFill>
            <a:srgbClr val="57554B"/>
          </a:solidFill>
          <a:uFillTx/>
          <a:latin typeface="Hoefler Text"/>
          <a:ea typeface="Hoefler Text"/>
          <a:cs typeface="Hoefler Text"/>
          <a:sym typeface="Hoefler Text"/>
        </a:defRPr>
      </a:lvl8pPr>
      <a:lvl9pPr marL="4000500" marR="0" indent="-444500" algn="l" defTabSz="584200" rtl="0" latinLnBrk="0">
        <a:lnSpc>
          <a:spcPct val="110000"/>
        </a:lnSpc>
        <a:spcBef>
          <a:spcPts val="5500"/>
        </a:spcBef>
        <a:spcAft>
          <a:spcPts val="0"/>
        </a:spcAft>
        <a:buClrTx/>
        <a:buSzPct val="45000"/>
        <a:buFontTx/>
        <a:buBlip>
          <a:blip r:embed="rId3"/>
        </a:buBlip>
        <a:tabLst/>
        <a:defRPr b="0" baseline="0" cap="none" i="0" spc="0" strike="noStrike" sz="4000" u="none">
          <a:ln>
            <a:noFill/>
          </a:ln>
          <a:solidFill>
            <a:srgbClr val="57554B"/>
          </a:solidFill>
          <a:uFillTx/>
          <a:latin typeface="Hoefler Text"/>
          <a:ea typeface="Hoefler Text"/>
          <a:cs typeface="Hoefler Text"/>
          <a:sym typeface="Hoefler Tex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odoni SvtyTwo OS ITC TT-BookI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odoni SvtyTwo OS ITC TT-BookI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odoni SvtyTwo OS ITC TT-BookI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odoni SvtyTwo OS ITC TT-BookI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odoni SvtyTwo OS ITC TT-BookI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odoni SvtyTwo OS ITC TT-BookI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odoni SvtyTwo OS ITC TT-BookI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odoni SvtyTwo OS ITC TT-BookI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Bodoni SvtyTwo OS ITC TT-BookI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axing in an Uncertain World"/>
          <p:cNvSpPr txBox="1"/>
          <p:nvPr>
            <p:ph type="ctrTitle"/>
          </p:nvPr>
        </p:nvSpPr>
        <p:spPr>
          <a:prstGeom prst="rect">
            <a:avLst/>
          </a:prstGeom>
        </p:spPr>
        <p:txBody>
          <a:bodyPr/>
          <a:lstStyle/>
          <a:p>
            <a:pPr/>
            <a:r>
              <a:t>Taxing in an Uncertain World</a:t>
            </a:r>
          </a:p>
        </p:txBody>
      </p:sp>
      <p:sp>
        <p:nvSpPr>
          <p:cNvPr id="134" name="Tax as Foundation, Symbol, and Instrument"/>
          <p:cNvSpPr txBox="1"/>
          <p:nvPr>
            <p:ph type="subTitle" sz="quarter" idx="1"/>
          </p:nvPr>
        </p:nvSpPr>
        <p:spPr>
          <a:prstGeom prst="rect">
            <a:avLst/>
          </a:prstGeom>
        </p:spPr>
        <p:txBody>
          <a:bodyPr/>
          <a:lstStyle/>
          <a:p>
            <a:pPr/>
            <a:r>
              <a:t>Tax as Foundation, Symbol, and Instrument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Conclusions"/>
          <p:cNvSpPr txBox="1"/>
          <p:nvPr>
            <p:ph type="title"/>
          </p:nvPr>
        </p:nvSpPr>
        <p:spPr>
          <a:prstGeom prst="rect">
            <a:avLst/>
          </a:prstGeom>
        </p:spPr>
        <p:txBody>
          <a:bodyPr/>
          <a:lstStyle>
            <a:lvl1pPr defTabSz="537463">
              <a:defRPr sz="6440"/>
            </a:lvl1pPr>
          </a:lstStyle>
          <a:p>
            <a:pPr/>
            <a:r>
              <a:t>Conclusions</a:t>
            </a:r>
          </a:p>
        </p:txBody>
      </p:sp>
      <p:sp>
        <p:nvSpPr>
          <p:cNvPr id="161" name="Some institutional restructuring ideally desirable - e.g., keep eyes open and voice heard internationally, but also federal-provincial-municipal; linking benefits and taxes; more attention to administration and pre-selling changes. Feasibility? Will it be done?…"/>
          <p:cNvSpPr txBox="1"/>
          <p:nvPr>
            <p:ph type="body" idx="1"/>
          </p:nvPr>
        </p:nvSpPr>
        <p:spPr>
          <a:prstGeom prst="rect">
            <a:avLst/>
          </a:prstGeom>
        </p:spPr>
        <p:txBody>
          <a:bodyPr/>
          <a:lstStyle/>
          <a:p>
            <a:pPr marL="333375" indent="-333375" defTabSz="438150">
              <a:spcBef>
                <a:spcPts val="4100"/>
              </a:spcBef>
              <a:buBlip>
                <a:blip r:embed="rId2"/>
              </a:buBlip>
              <a:defRPr sz="3000"/>
            </a:pPr>
            <a:r>
              <a:t>Some institutional restructuring ideally desirable - e.g., keep eyes open and voice heard internationally, but also federal-provincial-municipal; linking benefits and taxes; more attention to administration and pre-selling changes. Feasibility? Will it be done?</a:t>
            </a:r>
          </a:p>
          <a:p>
            <a:pPr marL="333375" indent="-333375" defTabSz="438150">
              <a:spcBef>
                <a:spcPts val="4100"/>
              </a:spcBef>
              <a:buBlip>
                <a:blip r:embed="rId2"/>
              </a:buBlip>
              <a:defRPr sz="3000"/>
            </a:pPr>
            <a:r>
              <a:t>And much possible re tax structure - GST (rate? base?environmental?), PIT (link to transfers; capital income? progressivity?), CIT (SBD? international?); excises; payroll levies; property tax</a:t>
            </a:r>
          </a:p>
          <a:p>
            <a:pPr marL="333375" indent="-333375" defTabSz="438150">
              <a:spcBef>
                <a:spcPts val="4100"/>
              </a:spcBef>
              <a:buBlip>
                <a:blip r:embed="rId2"/>
              </a:buBlip>
              <a:defRPr sz="3000"/>
            </a:pPr>
            <a:r>
              <a:t>Life is not going to become any easier for those in tax business - Good luck!</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1"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Stephen Harper, 2018"/>
          <p:cNvSpPr txBox="1"/>
          <p:nvPr>
            <p:ph type="body" idx="13"/>
          </p:nvPr>
        </p:nvSpPr>
        <p:spPr>
          <a:xfrm>
            <a:off x="1257300" y="6362700"/>
            <a:ext cx="10464800" cy="609600"/>
          </a:xfrm>
          <a:prstGeom prst="rect">
            <a:avLst/>
          </a:prstGeom>
        </p:spPr>
        <p:txBody>
          <a:bodyPr/>
          <a:lstStyle/>
          <a:p>
            <a:pPr/>
            <a:r>
              <a:t>–Stephen Harper, 2018</a:t>
            </a:r>
          </a:p>
        </p:txBody>
      </p:sp>
      <p:sp>
        <p:nvSpPr>
          <p:cNvPr id="137" name="Now, more than ever, political, business and civic leaders must embrace the fact that ours is an age of rapid transformation, significant risk and sometimes bad outcomes.“"/>
          <p:cNvSpPr txBox="1"/>
          <p:nvPr>
            <p:ph type="body" idx="14"/>
          </p:nvPr>
        </p:nvSpPr>
        <p:spPr>
          <a:xfrm>
            <a:off x="1270000" y="3467100"/>
            <a:ext cx="10464800" cy="2286001"/>
          </a:xfrm>
          <a:prstGeom prst="rect">
            <a:avLst/>
          </a:prstGeom>
        </p:spPr>
        <p:txBody>
          <a:bodyPr/>
          <a:lstStyle/>
          <a:p>
            <a:pPr/>
            <a:r>
              <a:t>Now, more than ever, political, business and civic leaders must embrace the fact that ours is an age of rapid transformation, significant risk and sometimes bad outcomes.“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Types of Uncertainty"/>
          <p:cNvSpPr txBox="1"/>
          <p:nvPr>
            <p:ph type="title"/>
          </p:nvPr>
        </p:nvSpPr>
        <p:spPr>
          <a:prstGeom prst="rect">
            <a:avLst/>
          </a:prstGeom>
        </p:spPr>
        <p:txBody>
          <a:bodyPr/>
          <a:lstStyle>
            <a:lvl1pPr defTabSz="537463">
              <a:defRPr sz="6440"/>
            </a:lvl1pPr>
          </a:lstStyle>
          <a:p>
            <a:pPr/>
            <a:r>
              <a:t>Types of Uncertainty</a:t>
            </a:r>
          </a:p>
        </p:txBody>
      </p:sp>
      <p:sp>
        <p:nvSpPr>
          <p:cNvPr id="140" name="Cyclical - resource prices, housing, etc.…"/>
          <p:cNvSpPr txBox="1"/>
          <p:nvPr>
            <p:ph type="body" idx="1"/>
          </p:nvPr>
        </p:nvSpPr>
        <p:spPr>
          <a:prstGeom prst="rect">
            <a:avLst/>
          </a:prstGeom>
        </p:spPr>
        <p:txBody>
          <a:bodyPr/>
          <a:lstStyle/>
          <a:p>
            <a:pPr>
              <a:buBlip>
                <a:blip r:embed="rId2"/>
              </a:buBlip>
            </a:pPr>
            <a:r>
              <a:t>Cyclical - resource prices, housing, etc.</a:t>
            </a:r>
          </a:p>
          <a:p>
            <a:pPr>
              <a:buBlip>
                <a:blip r:embed="rId2"/>
              </a:buBlip>
            </a:pPr>
            <a:r>
              <a:t>Predictable ‘surprises’ - aging, urbanization</a:t>
            </a:r>
          </a:p>
          <a:p>
            <a:pPr>
              <a:buBlip>
                <a:blip r:embed="rId2"/>
              </a:buBlip>
            </a:pPr>
            <a:r>
              <a:t>‘Black swans’ - the ‘unknown unknowns’ thrown at us by the world (environment, border, international)</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How Have We coped so Far?"/>
          <p:cNvSpPr txBox="1"/>
          <p:nvPr>
            <p:ph type="title"/>
          </p:nvPr>
        </p:nvSpPr>
        <p:spPr>
          <a:prstGeom prst="rect">
            <a:avLst/>
          </a:prstGeom>
        </p:spPr>
        <p:txBody>
          <a:bodyPr/>
          <a:lstStyle>
            <a:lvl1pPr defTabSz="443991">
              <a:defRPr sz="5320"/>
            </a:lvl1pPr>
          </a:lstStyle>
          <a:p>
            <a:pPr/>
            <a:r>
              <a:t>How Have We coped so Far?</a:t>
            </a:r>
          </a:p>
        </p:txBody>
      </p:sp>
      <p:sp>
        <p:nvSpPr>
          <p:cNvPr id="143" name="On cyclical - not bad (automatic, discretionary)…"/>
          <p:cNvSpPr txBox="1"/>
          <p:nvPr>
            <p:ph type="body" idx="1"/>
          </p:nvPr>
        </p:nvSpPr>
        <p:spPr>
          <a:prstGeom prst="rect">
            <a:avLst/>
          </a:prstGeom>
        </p:spPr>
        <p:txBody>
          <a:bodyPr/>
          <a:lstStyle/>
          <a:p>
            <a:pPr>
              <a:buBlip>
                <a:blip r:embed="rId2"/>
              </a:buBlip>
            </a:pPr>
            <a:r>
              <a:t>On cyclical - not bad (automatic, discretionary)</a:t>
            </a:r>
          </a:p>
          <a:p>
            <a:pPr>
              <a:buBlip>
                <a:blip r:embed="rId2"/>
              </a:buBlip>
            </a:pPr>
            <a:r>
              <a:t>On predictable - not bad (pensions), worse (health, metropolitan areas) - with combination of tax and personal and intergovernmental transfers</a:t>
            </a:r>
          </a:p>
          <a:p>
            <a:pPr>
              <a:buBlip>
                <a:blip r:embed="rId2"/>
              </a:buBlip>
            </a:pPr>
            <a:r>
              <a:t>On unknowns - depression, wars, environment…so far ‘muddled through’…but future??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What Taxes Do"/>
          <p:cNvSpPr txBox="1"/>
          <p:nvPr>
            <p:ph type="title"/>
          </p:nvPr>
        </p:nvSpPr>
        <p:spPr>
          <a:prstGeom prst="rect">
            <a:avLst/>
          </a:prstGeom>
        </p:spPr>
        <p:txBody>
          <a:bodyPr/>
          <a:lstStyle>
            <a:lvl1pPr defTabSz="537463">
              <a:defRPr sz="6440"/>
            </a:lvl1pPr>
          </a:lstStyle>
          <a:p>
            <a:pPr/>
            <a:r>
              <a:t>What Taxes Do</a:t>
            </a:r>
          </a:p>
        </p:txBody>
      </p:sp>
      <p:sp>
        <p:nvSpPr>
          <p:cNvPr id="146" name="Finance spending (without inflation)…"/>
          <p:cNvSpPr txBox="1"/>
          <p:nvPr>
            <p:ph type="body" idx="1"/>
          </p:nvPr>
        </p:nvSpPr>
        <p:spPr>
          <a:prstGeom prst="rect">
            <a:avLst/>
          </a:prstGeom>
        </p:spPr>
        <p:txBody>
          <a:bodyPr/>
          <a:lstStyle/>
          <a:p>
            <a:pPr>
              <a:buBlip>
                <a:blip r:embed="rId2"/>
              </a:buBlip>
            </a:pPr>
            <a:r>
              <a:t>Finance spending (without inflation)</a:t>
            </a:r>
          </a:p>
          <a:p>
            <a:pPr>
              <a:buBlip>
                <a:blip r:embed="rId2"/>
              </a:buBlip>
            </a:pPr>
            <a:r>
              <a:t>Redistribute income (with transfers, spending)</a:t>
            </a:r>
          </a:p>
          <a:p>
            <a:pPr>
              <a:buBlip>
                <a:blip r:embed="rId2"/>
              </a:buBlip>
            </a:pPr>
            <a:r>
              <a:t>Alter economic incentives (for good and ill)</a:t>
            </a:r>
          </a:p>
          <a:p>
            <a:pPr>
              <a:buBlip>
                <a:blip r:embed="rId2"/>
              </a:buBlip>
            </a:pPr>
            <a:r>
              <a:t>Hold the country together (so far)</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axation and Democracy"/>
          <p:cNvSpPr txBox="1"/>
          <p:nvPr>
            <p:ph type="title"/>
          </p:nvPr>
        </p:nvSpPr>
        <p:spPr>
          <a:prstGeom prst="rect">
            <a:avLst/>
          </a:prstGeom>
        </p:spPr>
        <p:txBody>
          <a:bodyPr/>
          <a:lstStyle>
            <a:lvl1pPr defTabSz="473201">
              <a:defRPr sz="5670"/>
            </a:lvl1pPr>
          </a:lstStyle>
          <a:p>
            <a:pPr/>
            <a:r>
              <a:t>Taxation and Democracy</a:t>
            </a:r>
          </a:p>
        </p:txBody>
      </p:sp>
      <p:sp>
        <p:nvSpPr>
          <p:cNvPr id="149" name="An acceptable tax system is an essential foundation of a democratic country.…"/>
          <p:cNvSpPr txBox="1"/>
          <p:nvPr>
            <p:ph type="body" idx="1"/>
          </p:nvPr>
        </p:nvSpPr>
        <p:spPr>
          <a:prstGeom prst="rect">
            <a:avLst/>
          </a:prstGeom>
        </p:spPr>
        <p:txBody>
          <a:bodyPr/>
          <a:lstStyle/>
          <a:p>
            <a:pPr marL="417830" indent="-417830" defTabSz="549148">
              <a:spcBef>
                <a:spcPts val="5100"/>
              </a:spcBef>
              <a:buBlip>
                <a:blip r:embed="rId2"/>
              </a:buBlip>
              <a:defRPr sz="3759"/>
            </a:pPr>
            <a:r>
              <a:t>An acceptable tax system is an essential foundation of a democratic country.</a:t>
            </a:r>
          </a:p>
          <a:p>
            <a:pPr marL="417830" indent="-417830" defTabSz="549148">
              <a:spcBef>
                <a:spcPts val="5100"/>
              </a:spcBef>
              <a:buBlip>
                <a:blip r:embed="rId2"/>
              </a:buBlip>
              <a:defRPr sz="3759"/>
            </a:pPr>
            <a:r>
              <a:t>Colbert once said: “the art of taxation consists in so plucking the goose as to obtain the maximum amount of feathers with the smallest possible amount of hissing.”</a:t>
            </a:r>
          </a:p>
          <a:p>
            <a:pPr marL="417830" indent="-417830" defTabSz="549148">
              <a:spcBef>
                <a:spcPts val="5100"/>
              </a:spcBef>
              <a:buBlip>
                <a:blip r:embed="rId2"/>
              </a:buBlip>
              <a:defRPr sz="3759"/>
            </a:pPr>
            <a:r>
              <a:t>To which Steinmo recently added “in the most successful societies, the geese pluck themselves.”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The ‘Leap of Faith’"/>
          <p:cNvSpPr txBox="1"/>
          <p:nvPr>
            <p:ph type="title"/>
          </p:nvPr>
        </p:nvSpPr>
        <p:spPr>
          <a:prstGeom prst="rect">
            <a:avLst/>
          </a:prstGeom>
        </p:spPr>
        <p:txBody>
          <a:bodyPr/>
          <a:lstStyle>
            <a:lvl1pPr defTabSz="537463">
              <a:defRPr sz="6440"/>
            </a:lvl1pPr>
          </a:lstStyle>
          <a:p>
            <a:pPr/>
            <a:r>
              <a:t>The ‘Leap of Faith’</a:t>
            </a:r>
          </a:p>
        </p:txBody>
      </p:sp>
      <p:sp>
        <p:nvSpPr>
          <p:cNvPr id="152" name="When, how, and why was this miracle accomplished?…"/>
          <p:cNvSpPr txBox="1"/>
          <p:nvPr>
            <p:ph type="body" idx="1"/>
          </p:nvPr>
        </p:nvSpPr>
        <p:spPr>
          <a:prstGeom prst="rect">
            <a:avLst/>
          </a:prstGeom>
        </p:spPr>
        <p:txBody>
          <a:bodyPr/>
          <a:lstStyle/>
          <a:p>
            <a:pPr marL="417830" indent="-417830" defTabSz="549148">
              <a:spcBef>
                <a:spcPts val="5100"/>
              </a:spcBef>
              <a:buBlip>
                <a:blip r:embed="rId2"/>
              </a:buBlip>
              <a:defRPr sz="3759"/>
            </a:pPr>
            <a:r>
              <a:t>When, how, and why was this miracle accomplished?</a:t>
            </a:r>
          </a:p>
          <a:p>
            <a:pPr marL="417830" indent="-417830" defTabSz="549148">
              <a:spcBef>
                <a:spcPts val="5100"/>
              </a:spcBef>
              <a:buBlip>
                <a:blip r:embed="rId2"/>
              </a:buBlip>
              <a:defRPr sz="3759"/>
            </a:pPr>
            <a:r>
              <a:t>It took centuries, has taken place only in a few countries, and requires constant attention to be sustained.</a:t>
            </a:r>
          </a:p>
          <a:p>
            <a:pPr marL="417830" indent="-417830" defTabSz="549148">
              <a:spcBef>
                <a:spcPts val="5100"/>
              </a:spcBef>
              <a:buBlip>
                <a:blip r:embed="rId2"/>
              </a:buBlip>
              <a:defRPr sz="3759"/>
            </a:pPr>
            <a:r>
              <a:t>People over time become (more or less) willing to pay to the extent they believe that they get something they value in return and that the burden is shared fairly with others.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Keeping the faith"/>
          <p:cNvSpPr txBox="1"/>
          <p:nvPr>
            <p:ph type="title"/>
          </p:nvPr>
        </p:nvSpPr>
        <p:spPr>
          <a:prstGeom prst="rect">
            <a:avLst/>
          </a:prstGeom>
        </p:spPr>
        <p:txBody>
          <a:bodyPr/>
          <a:lstStyle>
            <a:lvl1pPr defTabSz="537463">
              <a:defRPr sz="6440"/>
            </a:lvl1pPr>
          </a:lstStyle>
          <a:p>
            <a:pPr/>
            <a:r>
              <a:t>Keeping the faith</a:t>
            </a:r>
          </a:p>
        </p:txBody>
      </p:sp>
      <p:sp>
        <p:nvSpPr>
          <p:cNvPr id="155" name="Taxes are an important policy instrument…"/>
          <p:cNvSpPr txBox="1"/>
          <p:nvPr>
            <p:ph type="body" idx="1"/>
          </p:nvPr>
        </p:nvSpPr>
        <p:spPr>
          <a:prstGeom prst="rect">
            <a:avLst/>
          </a:prstGeom>
        </p:spPr>
        <p:txBody>
          <a:bodyPr/>
          <a:lstStyle/>
          <a:p>
            <a:pPr marL="346709" indent="-346709" defTabSz="455675">
              <a:spcBef>
                <a:spcPts val="4200"/>
              </a:spcBef>
              <a:buBlip>
                <a:blip r:embed="rId2"/>
              </a:buBlip>
              <a:defRPr sz="3120"/>
            </a:pPr>
            <a:r>
              <a:t>Taxes are an important policy instrument</a:t>
            </a:r>
          </a:p>
          <a:p>
            <a:pPr marL="346709" indent="-346709" defTabSz="455675">
              <a:spcBef>
                <a:spcPts val="4200"/>
              </a:spcBef>
              <a:buBlip>
                <a:blip r:embed="rId2"/>
              </a:buBlip>
              <a:defRPr sz="3120"/>
            </a:pPr>
            <a:r>
              <a:t>But they also play an important role in sustaining and maintaining state-society relations</a:t>
            </a:r>
          </a:p>
          <a:p>
            <a:pPr marL="346709" indent="-346709" defTabSz="455675">
              <a:spcBef>
                <a:spcPts val="4200"/>
              </a:spcBef>
              <a:buBlip>
                <a:blip r:embed="rId2"/>
              </a:buBlip>
              <a:defRPr sz="3120"/>
            </a:pPr>
            <a:r>
              <a:t>When dealing with tax change in the face of uncertainty both these critical features need to be kept in mind - e.g. redistribution v. social insurance; CIT seen by many as tax on rich and GST as tax on the rest. </a:t>
            </a:r>
          </a:p>
          <a:p>
            <a:pPr marL="346709" indent="-346709" defTabSz="455675">
              <a:spcBef>
                <a:spcPts val="4200"/>
              </a:spcBef>
              <a:buBlip>
                <a:blip r:embed="rId2"/>
              </a:buBlip>
              <a:defRPr sz="3120"/>
            </a:pPr>
            <a:r>
              <a:t>Experts may have different views; but experts and governments need to do much more to convince people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Three paths to the future"/>
          <p:cNvSpPr txBox="1"/>
          <p:nvPr>
            <p:ph type="title"/>
          </p:nvPr>
        </p:nvSpPr>
        <p:spPr>
          <a:prstGeom prst="rect">
            <a:avLst/>
          </a:prstGeom>
        </p:spPr>
        <p:txBody>
          <a:bodyPr/>
          <a:lstStyle>
            <a:lvl1pPr defTabSz="449833">
              <a:defRPr sz="5390"/>
            </a:lvl1pPr>
          </a:lstStyle>
          <a:p>
            <a:pPr/>
            <a:r>
              <a:t>Three paths to the future</a:t>
            </a:r>
          </a:p>
        </p:txBody>
      </p:sp>
      <p:sp>
        <p:nvSpPr>
          <p:cNvPr id="158" name="Keep on muddling through - gradual incrementalism, responding to crises as they arise …. But will it be enough?…"/>
          <p:cNvSpPr txBox="1"/>
          <p:nvPr>
            <p:ph type="body" idx="1"/>
          </p:nvPr>
        </p:nvSpPr>
        <p:spPr>
          <a:prstGeom prst="rect">
            <a:avLst/>
          </a:prstGeom>
        </p:spPr>
        <p:txBody>
          <a:bodyPr/>
          <a:lstStyle/>
          <a:p>
            <a:pPr marL="346709" indent="-346709" defTabSz="455675">
              <a:spcBef>
                <a:spcPts val="4200"/>
              </a:spcBef>
              <a:buBlip>
                <a:blip r:embed="rId2"/>
              </a:buBlip>
              <a:defRPr sz="3120"/>
            </a:pPr>
            <a:r>
              <a:t>Keep on muddling through - gradual incrementalism, responding to crises as they arise …. But will it be enough?</a:t>
            </a:r>
          </a:p>
          <a:p>
            <a:pPr marL="346709" indent="-346709" defTabSz="455675">
              <a:spcBef>
                <a:spcPts val="4200"/>
              </a:spcBef>
              <a:buBlip>
                <a:blip r:embed="rId2"/>
              </a:buBlip>
              <a:defRPr sz="3120"/>
            </a:pPr>
            <a:r>
              <a:t>Radical structural reform - how much, how, and who gains …most analysis focuses on efficiency aspects; need more attention to the more difficult distributional analysis, with special attention to perceived effects in relation to ’folk justice’ </a:t>
            </a:r>
          </a:p>
          <a:p>
            <a:pPr marL="346709" indent="-346709" defTabSz="455675">
              <a:spcBef>
                <a:spcPts val="4200"/>
              </a:spcBef>
              <a:buBlip>
                <a:blip r:embed="rId2"/>
              </a:buBlip>
              <a:defRPr sz="3120"/>
            </a:pPr>
            <a:r>
              <a:t>Institutional reform - ‘process’ more than ‘product’: issues include transparency; certainty; federal-provincial-local relations; international aspects; policy-administration links; relation to other ‘instruments’</a:t>
            </a:r>
          </a:p>
        </p:txBody>
      </p:sp>
    </p:spTree>
  </p:cSld>
  <p:clrMapOvr>
    <a:masterClrMapping/>
  </p:clrMapOvr>
  <p:transition xmlns:p14="http://schemas.microsoft.com/office/powerpoint/2010/main" spd="med" advClick="1"/>
</p:sld>
</file>

<file path=ppt/theme/_rels/theme1.xml.rels><?xml version="1.0" encoding="UTF-8"?>
<Relationships xmlns="http://schemas.openxmlformats.org/package/2006/relationships"><Relationship Id="rId1" Type="http://schemas.openxmlformats.org/officeDocument/2006/relationships/image" Target="../media/image2.png"/></Relationships>

</file>

<file path=ppt/theme/_rels/theme2.xml.rels><?xml version="1.0" encoding="UTF-8"?>
<Relationships xmlns="http://schemas.openxmlformats.org/package/2006/relationships"><Relationship Id="rId1" Type="http://schemas.openxmlformats.org/officeDocument/2006/relationships/image" Target="../media/image5.png"/></Relationships>

</file>

<file path=ppt/theme/theme1.xml><?xml version="1.0" encoding="utf-8"?>
<a:theme xmlns:a="http://schemas.openxmlformats.org/drawingml/2006/main" xmlns:r="http://schemas.openxmlformats.org/officeDocument/2006/relationships" name="Typeset">
  <a:themeElements>
    <a:clrScheme name="Typeset">
      <a:dk1>
        <a:srgbClr val="57554B"/>
      </a:dk1>
      <a:lt1>
        <a:srgbClr val="0C1557"/>
      </a:lt1>
      <a:dk2>
        <a:srgbClr val="5F5F5D"/>
      </a:dk2>
      <a:lt2>
        <a:srgbClr val="D8D5CE"/>
      </a:lt2>
      <a:accent1>
        <a:srgbClr val="738CAB"/>
      </a:accent1>
      <a:accent2>
        <a:srgbClr val="7E9769"/>
      </a:accent2>
      <a:accent3>
        <a:srgbClr val="D9C064"/>
      </a:accent3>
      <a:accent4>
        <a:srgbClr val="B99369"/>
      </a:accent4>
      <a:accent5>
        <a:srgbClr val="9A4C3C"/>
      </a:accent5>
      <a:accent6>
        <a:srgbClr val="8E8198"/>
      </a:accent6>
      <a:hlink>
        <a:srgbClr val="0000FF"/>
      </a:hlink>
      <a:folHlink>
        <a:srgbClr val="FF00FF"/>
      </a:folHlink>
    </a:clrScheme>
    <a:fontScheme name="Typeset">
      <a:majorFont>
        <a:latin typeface="Academy Engraved LET"/>
        <a:ea typeface="Academy Engraved LET"/>
        <a:cs typeface="Academy Engraved LET"/>
      </a:majorFont>
      <a:minorFont>
        <a:latin typeface="Academy Engraved LET"/>
        <a:ea typeface="Academy Engraved LET"/>
        <a:cs typeface="Academy Engraved LET"/>
      </a:minorFont>
    </a:fontScheme>
    <a:fmtScheme name="Types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12700" dir="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12700" dir="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Hoefler Text"/>
            <a:ea typeface="Hoefler Text"/>
            <a:cs typeface="Hoefler Text"/>
            <a:sym typeface="Hoefler Tex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4">
              <a:hueOff val="-150089"/>
              <a:satOff val="3212"/>
              <a:lumOff val="-17555"/>
              <a:alpha val="75000"/>
            </a:schemeClr>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7554B"/>
            </a:solidFill>
            <a:effectLst/>
            <a:uFillTx/>
            <a:latin typeface="Hoefler Text"/>
            <a:ea typeface="Hoefler Text"/>
            <a:cs typeface="Hoefler Text"/>
            <a:sym typeface="Hoefler Tex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ypeset">
  <a:themeElements>
    <a:clrScheme name="Typeset">
      <a:dk1>
        <a:srgbClr val="000000"/>
      </a:dk1>
      <a:lt1>
        <a:srgbClr val="FFFFFF"/>
      </a:lt1>
      <a:dk2>
        <a:srgbClr val="5F5F5D"/>
      </a:dk2>
      <a:lt2>
        <a:srgbClr val="D8D5CE"/>
      </a:lt2>
      <a:accent1>
        <a:srgbClr val="738CAB"/>
      </a:accent1>
      <a:accent2>
        <a:srgbClr val="7E9769"/>
      </a:accent2>
      <a:accent3>
        <a:srgbClr val="D9C064"/>
      </a:accent3>
      <a:accent4>
        <a:srgbClr val="B99369"/>
      </a:accent4>
      <a:accent5>
        <a:srgbClr val="9A4C3C"/>
      </a:accent5>
      <a:accent6>
        <a:srgbClr val="8E8198"/>
      </a:accent6>
      <a:hlink>
        <a:srgbClr val="0000FF"/>
      </a:hlink>
      <a:folHlink>
        <a:srgbClr val="FF00FF"/>
      </a:folHlink>
    </a:clrScheme>
    <a:fontScheme name="Typeset">
      <a:majorFont>
        <a:latin typeface="Academy Engraved LET"/>
        <a:ea typeface="Academy Engraved LET"/>
        <a:cs typeface="Academy Engraved LET"/>
      </a:majorFont>
      <a:minorFont>
        <a:latin typeface="Academy Engraved LET"/>
        <a:ea typeface="Academy Engraved LET"/>
        <a:cs typeface="Academy Engraved LET"/>
      </a:minorFont>
    </a:fontScheme>
    <a:fmtScheme name="Types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12700" dir="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12700" dir="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Hoefler Text"/>
            <a:ea typeface="Hoefler Text"/>
            <a:cs typeface="Hoefler Text"/>
            <a:sym typeface="Hoefler Tex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4">
              <a:hueOff val="-150089"/>
              <a:satOff val="3212"/>
              <a:lumOff val="-17555"/>
              <a:alpha val="75000"/>
            </a:schemeClr>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7554B"/>
            </a:solidFill>
            <a:effectLst/>
            <a:uFillTx/>
            <a:latin typeface="Hoefler Text"/>
            <a:ea typeface="Hoefler Text"/>
            <a:cs typeface="Hoefler Text"/>
            <a:sym typeface="Hoefler Tex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