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45" r:id="rId2"/>
  </p:sldMasterIdLst>
  <p:notesMasterIdLst>
    <p:notesMasterId r:id="rId9"/>
  </p:notesMasterIdLst>
  <p:handoutMasterIdLst>
    <p:handoutMasterId r:id="rId10"/>
  </p:handoutMasterIdLst>
  <p:sldIdLst>
    <p:sldId id="256" r:id="rId3"/>
    <p:sldId id="307" r:id="rId4"/>
    <p:sldId id="301" r:id="rId5"/>
    <p:sldId id="315" r:id="rId6"/>
    <p:sldId id="326" r:id="rId7"/>
    <p:sldId id="309" r:id="rId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31"/>
    <a:srgbClr val="007C41"/>
    <a:srgbClr val="467E4F"/>
    <a:srgbClr val="44754C"/>
    <a:srgbClr val="10643A"/>
    <a:srgbClr val="176238"/>
    <a:srgbClr val="E1C603"/>
    <a:srgbClr val="467E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6" autoAdjust="0"/>
    <p:restoredTop sz="83634" autoAdjust="0"/>
  </p:normalViewPr>
  <p:slideViewPr>
    <p:cSldViewPr snapToGrid="0">
      <p:cViewPr varScale="1">
        <p:scale>
          <a:sx n="64" d="100"/>
          <a:sy n="64" d="100"/>
        </p:scale>
        <p:origin x="-25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-1544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7EF17C-1710-45FC-9F68-4EA334E4B29B}" type="datetime1">
              <a:rPr lang="en-US"/>
              <a:pPr/>
              <a:t>19-02-08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93D1A27-C78C-4CD1-8ABF-B749C490FE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16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24643D7-247C-4A74-9998-C58F0D3F5990}" type="datetime1">
              <a:rPr lang="en-US"/>
              <a:pPr/>
              <a:t>19-02-08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F5F9221-B791-4E9B-AE04-4DDB301AEB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6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221-B791-4E9B-AE04-4DDB301AEB8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00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221-B791-4E9B-AE04-4DDB301AEB8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0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F9221-B791-4E9B-AE04-4DDB301AEB8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0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Relationship Id="rId3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Relationship Id="rId3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Relationship Id="rId3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2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2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2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2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2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2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2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Relationship Id="rId3" Type="http://schemas.openxmlformats.org/officeDocument/2006/relationships/image" Target="../media/image27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7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8.png"/><Relationship Id="rId3" Type="http://schemas.openxmlformats.org/officeDocument/2006/relationships/image" Target="../media/image27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Relationship Id="rId3" Type="http://schemas.openxmlformats.org/officeDocument/2006/relationships/image" Target="../media/image2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Relationship Id="rId3" Type="http://schemas.openxmlformats.org/officeDocument/2006/relationships/image" Target="../media/image24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Relationship Id="rId3" Type="http://schemas.openxmlformats.org/officeDocument/2006/relationships/image" Target="../media/image29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Relationship Id="rId3" Type="http://schemas.openxmlformats.org/officeDocument/2006/relationships/image" Target="../media/image30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eg"/><Relationship Id="rId3" Type="http://schemas.openxmlformats.org/officeDocument/2006/relationships/image" Target="../media/image2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eg"/><Relationship Id="rId3" Type="http://schemas.openxmlformats.org/officeDocument/2006/relationships/image" Target="../media/image1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jpeg"/><Relationship Id="rId3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kA-V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rkA-PPT-V1-Footer.png"/>
          <p:cNvPicPr>
            <a:picLocks noChangeAspect="1"/>
          </p:cNvPicPr>
          <p:nvPr userDrawn="1"/>
        </p:nvPicPr>
        <p:blipFill>
          <a:blip r:embed="rId2"/>
          <a:srcRect b="39070"/>
          <a:stretch>
            <a:fillRect/>
          </a:stretch>
        </p:blipFill>
        <p:spPr bwMode="auto">
          <a:xfrm>
            <a:off x="0" y="4572000"/>
            <a:ext cx="9144000" cy="139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romise-gre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2525" y="6107113"/>
            <a:ext cx="2557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423144" y="829341"/>
            <a:ext cx="4386214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6231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401879" y="2041492"/>
            <a:ext cx="4407479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6231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UA-LAW-COLOU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3313" y="5933522"/>
            <a:ext cx="4099568" cy="6248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Green-Background-Footer.7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romise-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100" y="6411913"/>
            <a:ext cx="1690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800" b="1">
                <a:solidFill>
                  <a:srgbClr val="00623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rgbClr val="006231"/>
                </a:solidFill>
              </a:defRPr>
            </a:lvl2pPr>
            <a:lvl3pPr marL="228600" indent="-228600">
              <a:defRPr sz="2000">
                <a:solidFill>
                  <a:srgbClr val="00623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2000">
                <a:solidFill>
                  <a:srgbClr val="006231"/>
                </a:solidFill>
              </a:defRPr>
            </a:lvl4pPr>
            <a:lvl5pPr marL="747713" indent="-228600">
              <a:buFont typeface="Lucida Grande"/>
              <a:buChar char="·"/>
              <a:defRPr sz="2000">
                <a:solidFill>
                  <a:srgbClr val="00623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6734728" cy="603926"/>
          </a:xfrm>
          <a:prstGeom prst="rect">
            <a:avLst/>
          </a:prstGeom>
        </p:spPr>
        <p:txBody>
          <a:bodyPr vert="horz"/>
          <a:lstStyle>
            <a:lvl1pPr algn="l">
              <a:defRPr sz="3600" b="1">
                <a:solidFill>
                  <a:srgbClr val="0062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UA-LAW-COLOUR-REVERS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7013" y="6285255"/>
            <a:ext cx="2561491" cy="408243"/>
          </a:xfrm>
          <a:prstGeom prst="rect">
            <a:avLst/>
          </a:prstGeom>
        </p:spPr>
      </p:pic>
      <p:pic>
        <p:nvPicPr>
          <p:cNvPr id="8" name="Picture 7" descr="UA-LAW-100years-1C-SOLID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55442" y="127592"/>
            <a:ext cx="1180213" cy="957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romise-gre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100" y="6411913"/>
            <a:ext cx="16906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A-LAW-COLOU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5386" y="6269641"/>
            <a:ext cx="2942666" cy="44851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800" b="1">
                <a:solidFill>
                  <a:srgbClr val="00623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rgbClr val="006231"/>
                </a:solidFill>
              </a:defRPr>
            </a:lvl2pPr>
            <a:lvl3pPr marL="228600" indent="-228600">
              <a:defRPr sz="2000">
                <a:solidFill>
                  <a:srgbClr val="00623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2000">
                <a:solidFill>
                  <a:srgbClr val="006231"/>
                </a:solidFill>
              </a:defRPr>
            </a:lvl4pPr>
            <a:lvl5pPr marL="747713" indent="-228600">
              <a:buFont typeface="Lucida Grande"/>
              <a:buChar char="·"/>
              <a:defRPr sz="2000">
                <a:solidFill>
                  <a:srgbClr val="00623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814388" y="565654"/>
            <a:ext cx="6734728" cy="540131"/>
          </a:xfrm>
          <a:prstGeom prst="rect">
            <a:avLst/>
          </a:prstGeom>
        </p:spPr>
        <p:txBody>
          <a:bodyPr vert="horz"/>
          <a:lstStyle>
            <a:lvl1pPr algn="l">
              <a:defRPr sz="3600" b="1">
                <a:solidFill>
                  <a:srgbClr val="0062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UA-LAW-100years-1C-SOLID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55442" y="127592"/>
            <a:ext cx="1180213" cy="957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65700"/>
            <a:ext cx="9144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3200" b="1">
                <a:solidFill>
                  <a:srgbClr val="00623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2800" b="1">
                <a:solidFill>
                  <a:srgbClr val="006231"/>
                </a:solidFill>
              </a:defRPr>
            </a:lvl2pPr>
            <a:lvl3pPr marL="228600" indent="-228600">
              <a:defRPr sz="2000">
                <a:solidFill>
                  <a:srgbClr val="00623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2000">
                <a:solidFill>
                  <a:srgbClr val="006231"/>
                </a:solidFill>
              </a:defRPr>
            </a:lvl4pPr>
            <a:lvl5pPr marL="747713" indent="-228600">
              <a:buFont typeface="Lucida Grande"/>
              <a:buChar char="·"/>
              <a:defRPr sz="2000">
                <a:solidFill>
                  <a:srgbClr val="00623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858623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UA-LAW-COLOU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2310" y="6185477"/>
            <a:ext cx="3233125" cy="492781"/>
          </a:xfrm>
          <a:prstGeom prst="rect">
            <a:avLst/>
          </a:prstGeom>
        </p:spPr>
      </p:pic>
      <p:pic>
        <p:nvPicPr>
          <p:cNvPr id="7" name="Picture 6" descr="UA-LAW-100years-1C-SOLID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5442" y="127592"/>
            <a:ext cx="1180213" cy="9570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9700"/>
            <a:ext cx="9144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romise-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25" y="6153150"/>
            <a:ext cx="255111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A-LAW-COLOU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0080" y="190500"/>
            <a:ext cx="3147064" cy="479664"/>
          </a:xfrm>
          <a:prstGeom prst="rect">
            <a:avLst/>
          </a:prstGeom>
        </p:spPr>
      </p:pic>
      <p:pic>
        <p:nvPicPr>
          <p:cNvPr id="7" name="Picture 6" descr="UA-LAW-100years-1C-SOLID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55442" y="127592"/>
            <a:ext cx="1180213" cy="957075"/>
          </a:xfrm>
          <a:prstGeom prst="rect">
            <a:avLst/>
          </a:prstGeom>
        </p:spPr>
      </p:pic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3200" b="1">
                <a:solidFill>
                  <a:srgbClr val="00623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2800" b="1">
                <a:solidFill>
                  <a:srgbClr val="006231"/>
                </a:solidFill>
              </a:defRPr>
            </a:lvl2pPr>
            <a:lvl3pPr marL="228600" indent="-228600">
              <a:defRPr sz="2000">
                <a:solidFill>
                  <a:srgbClr val="00623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2000">
                <a:solidFill>
                  <a:srgbClr val="006231"/>
                </a:solidFill>
              </a:defRPr>
            </a:lvl4pPr>
            <a:lvl5pPr marL="747713" indent="-228600">
              <a:buFont typeface="Lucida Grande"/>
              <a:buChar char="·"/>
              <a:defRPr sz="2000">
                <a:solidFill>
                  <a:srgbClr val="00623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65700"/>
            <a:ext cx="9144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romise-gre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25" y="6153150"/>
            <a:ext cx="2551113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A-LAW-COLOU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0080" y="190500"/>
            <a:ext cx="3147064" cy="479664"/>
          </a:xfrm>
          <a:prstGeom prst="rect">
            <a:avLst/>
          </a:prstGeom>
        </p:spPr>
      </p:pic>
      <p:pic>
        <p:nvPicPr>
          <p:cNvPr id="11" name="Picture 10" descr="UA-LAW-100years-1C-SOLID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55442" y="127592"/>
            <a:ext cx="1180213" cy="957075"/>
          </a:xfrm>
          <a:prstGeom prst="rect">
            <a:avLst/>
          </a:prstGeom>
        </p:spPr>
      </p:pic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3200" b="1">
                <a:solidFill>
                  <a:srgbClr val="00623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2800" b="1">
                <a:solidFill>
                  <a:srgbClr val="006231"/>
                </a:solidFill>
              </a:defRPr>
            </a:lvl2pPr>
            <a:lvl3pPr marL="228600" indent="-228600">
              <a:defRPr sz="2000">
                <a:solidFill>
                  <a:srgbClr val="00623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2000">
                <a:solidFill>
                  <a:srgbClr val="006231"/>
                </a:solidFill>
              </a:defRPr>
            </a:lvl4pPr>
            <a:lvl5pPr marL="747713" indent="-228600">
              <a:buFont typeface="Lucida Grande"/>
              <a:buChar char="·"/>
              <a:defRPr sz="2000">
                <a:solidFill>
                  <a:srgbClr val="00623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A-LAW-100years-REVERS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85460" y="1982972"/>
            <a:ext cx="2676149" cy="2170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A-LAW-COLOUR-REVERS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9747" y="1549102"/>
            <a:ext cx="6898836" cy="1099518"/>
          </a:xfrm>
          <a:prstGeom prst="rect">
            <a:avLst/>
          </a:prstGeom>
        </p:spPr>
      </p:pic>
      <p:pic>
        <p:nvPicPr>
          <p:cNvPr id="6" name="Picture 5" descr="UA-LAW-100years-REVERS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29619" y="2726682"/>
            <a:ext cx="2676149" cy="21701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LD-BACKGROUND-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UA-LAW-COLOU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12211" y="2707789"/>
            <a:ext cx="6019945" cy="9175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kB-PPT-V1-Green-Background-Fu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romise-whit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7950" y="3114675"/>
            <a:ext cx="38481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-BACKGROUND-SLID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romise-gre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7950" y="3114675"/>
            <a:ext cx="38481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Head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532303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800" b="1">
                <a:solidFill>
                  <a:srgbClr val="00623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rgbClr val="006231"/>
                </a:solidFill>
              </a:defRPr>
            </a:lvl2pPr>
            <a:lvl3pPr marL="228600" indent="-228600">
              <a:defRPr sz="2000">
                <a:solidFill>
                  <a:srgbClr val="00623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2000">
                <a:solidFill>
                  <a:srgbClr val="006231"/>
                </a:solidFill>
              </a:defRPr>
            </a:lvl4pPr>
            <a:lvl5pPr marL="747713" indent="-228600">
              <a:buFont typeface="Lucida Grande"/>
              <a:buChar char="·"/>
              <a:defRPr sz="2000">
                <a:solidFill>
                  <a:srgbClr val="00623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803756" y="1481523"/>
            <a:ext cx="7562850" cy="708784"/>
          </a:xfrm>
          <a:prstGeom prst="rect">
            <a:avLst/>
          </a:prstGeom>
        </p:spPr>
        <p:txBody>
          <a:bodyPr vert="horz"/>
          <a:lstStyle>
            <a:lvl1pPr algn="ctr">
              <a:defRPr sz="3600" b="1">
                <a:solidFill>
                  <a:srgbClr val="0062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UA-LAW-COLOUR-REVERS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9286" y="204422"/>
            <a:ext cx="3658770" cy="583125"/>
          </a:xfrm>
          <a:prstGeom prst="rect">
            <a:avLst/>
          </a:prstGeom>
        </p:spPr>
      </p:pic>
      <p:pic>
        <p:nvPicPr>
          <p:cNvPr id="9" name="Picture 8" descr="UA-LAW-100years-1C-SOLID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15283" y="5858539"/>
            <a:ext cx="958596" cy="77735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12652" y="6305107"/>
            <a:ext cx="552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844A165-3228-4357-873E-78C75703FEF2}" type="slidenum">
              <a:rPr lang="en-US" sz="1600" b="1" smtClean="0">
                <a:solidFill>
                  <a:srgbClr val="007C41"/>
                </a:solidFill>
              </a:rPr>
              <a:pPr/>
              <a:t>‹#›</a:t>
            </a:fld>
            <a:r>
              <a:rPr lang="en-US" sz="1600" b="1" dirty="0">
                <a:solidFill>
                  <a:srgbClr val="007C41"/>
                </a:solidFill>
              </a:rPr>
              <a:t>  </a:t>
            </a:r>
            <a:endParaRPr lang="en-US" sz="1800" b="1" dirty="0">
              <a:solidFill>
                <a:srgbClr val="007C41"/>
              </a:solidFill>
            </a:endParaRPr>
          </a:p>
        </p:txBody>
      </p:sp>
    </p:spTree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kA-V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rkA-PPT-V1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rkA-PPT-V1-Footer-NE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romise-gre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6107113"/>
            <a:ext cx="2557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UA-COLOU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6073775"/>
            <a:ext cx="19081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278343" y="565429"/>
            <a:ext cx="8541648" cy="338554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all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747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20871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TrkB-PPT-V1-Footer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6"/>
          <a:stretch>
            <a:fillRect/>
          </a:stretch>
        </p:blipFill>
        <p:spPr bwMode="auto">
          <a:xfrm rot="10800000">
            <a:off x="0" y="9525"/>
            <a:ext cx="91440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33493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0"/>
          <p:cNvSpPr>
            <a:spLocks noGrp="1"/>
          </p:cNvSpPr>
          <p:nvPr>
            <p:ph type="title"/>
          </p:nvPr>
        </p:nvSpPr>
        <p:spPr>
          <a:xfrm>
            <a:off x="2432242" y="621523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22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6"/>
          <a:stretch>
            <a:fillRect/>
          </a:stretch>
        </p:blipFill>
        <p:spPr bwMode="auto">
          <a:xfrm rot="10800000">
            <a:off x="0" y="9525"/>
            <a:ext cx="91440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rkB-PPT-V1-Green-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UA-COLOUR-REVER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20871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055091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14388" y="1381534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927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55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946727"/>
            <a:ext cx="9144000" cy="591127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03166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20871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621523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738909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57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Green-Background-Footer.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369050"/>
            <a:ext cx="11922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romise-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376988"/>
            <a:ext cx="1690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00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20871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6215230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540"/>
            <a:ext cx="9144000" cy="590511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05808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Head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532303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814388" y="1704806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43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9700"/>
            <a:ext cx="9144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6186488"/>
            <a:ext cx="157162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3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rkB-PPT-V1-Green-Head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TrkB-PPT-V1-Footer1.png"/>
          <p:cNvPicPr>
            <a:picLocks noChangeAspect="1"/>
          </p:cNvPicPr>
          <p:nvPr/>
        </p:nvPicPr>
        <p:blipFill>
          <a:blip r:embed="rId3"/>
          <a:srcRect b="15456"/>
          <a:stretch>
            <a:fillRect/>
          </a:stretch>
        </p:blipFill>
        <p:spPr bwMode="auto">
          <a:xfrm rot="10800000">
            <a:off x="0" y="0"/>
            <a:ext cx="91440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158949"/>
            <a:ext cx="7562850" cy="4784651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3200" b="1">
                <a:solidFill>
                  <a:srgbClr val="00623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2800" b="1">
                <a:solidFill>
                  <a:srgbClr val="006231"/>
                </a:solidFill>
              </a:defRPr>
            </a:lvl2pPr>
            <a:lvl3pPr marL="228600" indent="-228600">
              <a:defRPr sz="2000">
                <a:solidFill>
                  <a:srgbClr val="00623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2000">
                <a:solidFill>
                  <a:srgbClr val="006231"/>
                </a:solidFill>
              </a:defRPr>
            </a:lvl4pPr>
            <a:lvl5pPr marL="747713" indent="-228600">
              <a:buFont typeface="Lucida Grande"/>
              <a:buChar char="·"/>
              <a:defRPr sz="2000">
                <a:solidFill>
                  <a:srgbClr val="00623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UA-LAW-COLOUR-REVERS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7013" y="6027419"/>
            <a:ext cx="4111760" cy="65532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442252" y="6251944"/>
            <a:ext cx="5528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844A165-3228-4357-873E-78C75703FEF2}" type="slidenum">
              <a:rPr lang="en-US" sz="16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1600" b="1" dirty="0">
                <a:solidFill>
                  <a:schemeClr val="bg1"/>
                </a:solidFill>
              </a:rPr>
              <a:t>  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2" name="Picture 11" descr="UA-LAW-100years-1C-SOLID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3769" y="148856"/>
            <a:ext cx="944670" cy="766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5113"/>
            <a:ext cx="157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532303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14388" y="1704806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141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Head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5113"/>
            <a:ext cx="157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3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375400"/>
            <a:ext cx="11858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promise-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6376988"/>
            <a:ext cx="1690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2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7562850" cy="481134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1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5700"/>
            <a:ext cx="9144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6200775"/>
            <a:ext cx="157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391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5700"/>
            <a:ext cx="9144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romise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6153150"/>
            <a:ext cx="2551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UA-COLOU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5113"/>
            <a:ext cx="157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0266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9700"/>
            <a:ext cx="9144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romise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6153150"/>
            <a:ext cx="2551113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UA-COLOU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5113"/>
            <a:ext cx="1573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10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romise-gr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6411913"/>
            <a:ext cx="1682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408738"/>
            <a:ext cx="11858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34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UA-COLO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408738"/>
            <a:ext cx="118586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474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5700"/>
            <a:ext cx="9144000" cy="622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Picture 2" descr="promise-gr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6408738"/>
            <a:ext cx="16827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UA-COL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407150"/>
            <a:ext cx="11858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84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/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/>
            </a:lvl2pPr>
            <a:lvl3pPr marL="228600" indent="-228600">
              <a:defRPr sz="1800"/>
            </a:lvl3pPr>
            <a:lvl4pPr marL="514350" indent="-230188">
              <a:buFont typeface="Lucida Grande"/>
              <a:buChar char="-"/>
              <a:tabLst/>
              <a:defRPr sz="1800"/>
            </a:lvl4pPr>
            <a:lvl5pPr marL="747713" indent="-228600">
              <a:buFont typeface="Lucida Grande"/>
              <a:buChar char="·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7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/>
          <a:srcRect b="15456"/>
          <a:stretch>
            <a:fillRect/>
          </a:stretch>
        </p:blipFill>
        <p:spPr bwMode="auto">
          <a:xfrm rot="10800000">
            <a:off x="0" y="9525"/>
            <a:ext cx="91440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TrkB-PPT-V1-Green-Head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055091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800" b="1">
                <a:solidFill>
                  <a:srgbClr val="00623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rgbClr val="006231"/>
                </a:solidFill>
              </a:defRPr>
            </a:lvl2pPr>
            <a:lvl3pPr marL="228600" indent="-228600">
              <a:defRPr sz="2000">
                <a:solidFill>
                  <a:srgbClr val="00623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2000">
                <a:solidFill>
                  <a:srgbClr val="006231"/>
                </a:solidFill>
              </a:defRPr>
            </a:lvl4pPr>
            <a:lvl5pPr marL="747713" indent="-228600">
              <a:buFont typeface="Lucida Grande"/>
              <a:buChar char="·"/>
              <a:defRPr sz="2000">
                <a:solidFill>
                  <a:srgbClr val="00623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14388" y="1158950"/>
            <a:ext cx="7562850" cy="648586"/>
          </a:xfrm>
          <a:prstGeom prst="rect">
            <a:avLst/>
          </a:prstGeom>
        </p:spPr>
        <p:txBody>
          <a:bodyPr vert="horz"/>
          <a:lstStyle>
            <a:lvl1pPr algn="l">
              <a:defRPr sz="3600" b="1">
                <a:solidFill>
                  <a:srgbClr val="0062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UA-LAW-COLOUR-REVERS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7013" y="6027419"/>
            <a:ext cx="4111760" cy="655321"/>
          </a:xfrm>
          <a:prstGeom prst="rect">
            <a:avLst/>
          </a:prstGeom>
        </p:spPr>
      </p:pic>
      <p:pic>
        <p:nvPicPr>
          <p:cNvPr id="10" name="Picture 9" descr="UA-LAW-100years-REVERSE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080744" y="5986770"/>
            <a:ext cx="893135" cy="7242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kB-PPT-V1-Green-Background-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5113"/>
            <a:ext cx="1570037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0" y="914400"/>
            <a:ext cx="9144000" cy="1588"/>
          </a:xfrm>
          <a:prstGeom prst="line">
            <a:avLst/>
          </a:prstGeom>
          <a:ln w="508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228600" indent="-228600">
              <a:defRPr sz="1800">
                <a:solidFill>
                  <a:schemeClr val="bg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1800">
                <a:solidFill>
                  <a:schemeClr val="bg1"/>
                </a:solidFill>
              </a:defRPr>
            </a:lvl4pPr>
            <a:lvl5pPr marL="747713" indent="-228600">
              <a:buFont typeface="Lucida Grande"/>
              <a:buChar char="·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307777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17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Green-Background-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396038"/>
            <a:ext cx="11922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8"/>
            <a:ext cx="7562850" cy="413327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400" b="1">
                <a:solidFill>
                  <a:schemeClr val="bg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1800" b="1">
                <a:solidFill>
                  <a:schemeClr val="bg1"/>
                </a:solidFill>
              </a:defRPr>
            </a:lvl2pPr>
            <a:lvl3pPr marL="228600" indent="-228600">
              <a:defRPr sz="1800">
                <a:solidFill>
                  <a:schemeClr val="bg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1800">
                <a:solidFill>
                  <a:schemeClr val="bg1"/>
                </a:solidFill>
              </a:defRPr>
            </a:lvl4pPr>
            <a:lvl5pPr marL="747713" indent="-228600">
              <a:buFont typeface="Lucida Grande"/>
              <a:buChar char="·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2432242" y="340903"/>
            <a:ext cx="6387748" cy="272733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69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kB-PPT-V1-Green-Background-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2606675"/>
            <a:ext cx="57959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9006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kB-PPT-V1-Green-Background-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UA-COLOUR-REVER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090613"/>
            <a:ext cx="42687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9817"/>
            <a:ext cx="8229600" cy="1394548"/>
          </a:xfrm>
          <a:prstGeom prst="rect">
            <a:avLst/>
          </a:prstGeom>
        </p:spPr>
        <p:txBody>
          <a:bodyPr vert="horz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81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-BACKGROUND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A-COLOU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00375"/>
            <a:ext cx="3657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2426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kB-PPT-V1-Green-Background-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romise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114675"/>
            <a:ext cx="3848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697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D-BACKGROUND-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promise-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114675"/>
            <a:ext cx="38481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95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1-Footer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2317898"/>
            <a:ext cx="7562850" cy="3962829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800" b="1">
                <a:solidFill>
                  <a:srgbClr val="00623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rgbClr val="006231"/>
                </a:solidFill>
              </a:defRPr>
            </a:lvl2pPr>
            <a:lvl3pPr marL="228600" indent="-228600">
              <a:defRPr sz="2000">
                <a:solidFill>
                  <a:srgbClr val="00623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2000">
                <a:solidFill>
                  <a:srgbClr val="006231"/>
                </a:solidFill>
              </a:defRPr>
            </a:lvl4pPr>
            <a:lvl5pPr marL="747713" indent="-228600">
              <a:buFont typeface="Lucida Grande"/>
              <a:buChar char="·"/>
              <a:defRPr sz="2000">
                <a:solidFill>
                  <a:srgbClr val="00623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14388" y="1446028"/>
            <a:ext cx="7562850" cy="616688"/>
          </a:xfrm>
          <a:prstGeom prst="rect">
            <a:avLst/>
          </a:prstGeom>
        </p:spPr>
        <p:txBody>
          <a:bodyPr vert="horz"/>
          <a:lstStyle>
            <a:lvl1pPr algn="l">
              <a:defRPr sz="3600" b="1">
                <a:solidFill>
                  <a:srgbClr val="0062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UA-LAW-COLOU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80" y="190499"/>
            <a:ext cx="4099568" cy="624841"/>
          </a:xfrm>
          <a:prstGeom prst="rect">
            <a:avLst/>
          </a:prstGeom>
        </p:spPr>
      </p:pic>
      <p:pic>
        <p:nvPicPr>
          <p:cNvPr id="6" name="Picture 5" descr="UA-LAW-100years-1C-SOLID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18186" y="5690187"/>
            <a:ext cx="1198223" cy="971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Footer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9700"/>
            <a:ext cx="9144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393152"/>
            <a:ext cx="7562850" cy="374842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2800" b="1">
                <a:solidFill>
                  <a:srgbClr val="00623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2400" b="1">
                <a:solidFill>
                  <a:srgbClr val="006231"/>
                </a:solidFill>
              </a:defRPr>
            </a:lvl2pPr>
            <a:lvl3pPr marL="228600" indent="-228600">
              <a:defRPr sz="2000">
                <a:solidFill>
                  <a:srgbClr val="00623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2000">
                <a:solidFill>
                  <a:srgbClr val="006231"/>
                </a:solidFill>
              </a:defRPr>
            </a:lvl4pPr>
            <a:lvl5pPr marL="747713" indent="-228600">
              <a:buFont typeface="Lucida Grande"/>
              <a:buChar char="·"/>
              <a:defRPr sz="2000">
                <a:solidFill>
                  <a:srgbClr val="00623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814388" y="565655"/>
            <a:ext cx="7562850" cy="550764"/>
          </a:xfrm>
          <a:prstGeom prst="rect">
            <a:avLst/>
          </a:prstGeom>
        </p:spPr>
        <p:txBody>
          <a:bodyPr vert="horz"/>
          <a:lstStyle>
            <a:lvl1pPr algn="l">
              <a:defRPr sz="3600" b="1">
                <a:solidFill>
                  <a:srgbClr val="00623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UA-LAW-100years-REVERS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2912" y="5710967"/>
            <a:ext cx="1244009" cy="1008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rkB-PPT-V1-Green-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608667"/>
            <a:ext cx="7562850" cy="466436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3200" b="1">
                <a:solidFill>
                  <a:srgbClr val="00623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2800" b="1">
                <a:solidFill>
                  <a:srgbClr val="006231"/>
                </a:solidFill>
              </a:defRPr>
            </a:lvl2pPr>
            <a:lvl3pPr marL="228600" indent="-228600">
              <a:defRPr sz="2000">
                <a:solidFill>
                  <a:srgbClr val="00623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2000">
                <a:solidFill>
                  <a:srgbClr val="006231"/>
                </a:solidFill>
              </a:defRPr>
            </a:lvl4pPr>
            <a:lvl5pPr marL="747713" indent="-228600">
              <a:buFont typeface="Lucida Grande"/>
              <a:buChar char="·"/>
              <a:defRPr sz="2000">
                <a:solidFill>
                  <a:srgbClr val="00623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UA-LAW-COLOUR-REVERS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1709" y="127591"/>
            <a:ext cx="4140851" cy="659958"/>
          </a:xfrm>
          <a:prstGeom prst="rect">
            <a:avLst/>
          </a:prstGeom>
        </p:spPr>
      </p:pic>
      <p:pic>
        <p:nvPicPr>
          <p:cNvPr id="6" name="Picture 5" descr="UA-LAW-100years-REVERS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74419" y="0"/>
            <a:ext cx="1061318" cy="8606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kB-PPT-V2-Header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UA-LAW-COLOU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7807" y="158226"/>
            <a:ext cx="4099568" cy="624841"/>
          </a:xfrm>
          <a:prstGeom prst="rect">
            <a:avLst/>
          </a:prstGeom>
        </p:spPr>
      </p:pic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584251"/>
            <a:ext cx="7562850" cy="4696476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3200" b="1">
                <a:solidFill>
                  <a:srgbClr val="00623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2800" b="1">
                <a:solidFill>
                  <a:srgbClr val="006231"/>
                </a:solidFill>
              </a:defRPr>
            </a:lvl2pPr>
            <a:lvl3pPr marL="228600" indent="-228600">
              <a:defRPr sz="2000">
                <a:solidFill>
                  <a:srgbClr val="00623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2000">
                <a:solidFill>
                  <a:srgbClr val="006231"/>
                </a:solidFill>
              </a:defRPr>
            </a:lvl4pPr>
            <a:lvl5pPr marL="747713" indent="-228600">
              <a:buFont typeface="Lucida Grande"/>
              <a:buChar char="·"/>
              <a:defRPr sz="2000">
                <a:solidFill>
                  <a:srgbClr val="00623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UA-LAW-100years-1C-SOLID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1888" y="1"/>
            <a:ext cx="1106112" cy="8969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0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rkB-PPT-V1-Green-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UA-LAW-COLOUR-REVERS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013" y="6113770"/>
            <a:ext cx="2894978" cy="461394"/>
          </a:xfrm>
          <a:prstGeom prst="rect">
            <a:avLst/>
          </a:prstGeom>
        </p:spPr>
      </p:pic>
      <p:pic>
        <p:nvPicPr>
          <p:cNvPr id="6" name="Picture 5" descr="UA-LAW-100years-REVERS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44539" y="6008727"/>
            <a:ext cx="850604" cy="689784"/>
          </a:xfrm>
          <a:prstGeom prst="rect">
            <a:avLst/>
          </a:prstGeom>
        </p:spPr>
      </p:pic>
      <p:sp>
        <p:nvSpPr>
          <p:cNvPr id="8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14388" y="1137685"/>
            <a:ext cx="7562850" cy="4486938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1200"/>
              </a:spcBef>
              <a:spcAft>
                <a:spcPts val="600"/>
              </a:spcAft>
              <a:buNone/>
              <a:tabLst>
                <a:tab pos="230188" algn="l"/>
              </a:tabLst>
              <a:defRPr sz="3200" b="1">
                <a:solidFill>
                  <a:srgbClr val="006231"/>
                </a:solidFill>
              </a:defRPr>
            </a:lvl1pPr>
            <a:lvl2pPr marL="3175" indent="0">
              <a:spcBef>
                <a:spcPts val="0"/>
              </a:spcBef>
              <a:spcAft>
                <a:spcPts val="1200"/>
              </a:spcAft>
              <a:buNone/>
              <a:defRPr sz="2800" b="1">
                <a:solidFill>
                  <a:srgbClr val="006231"/>
                </a:solidFill>
              </a:defRPr>
            </a:lvl2pPr>
            <a:lvl3pPr marL="228600" indent="-228600">
              <a:defRPr sz="2000">
                <a:solidFill>
                  <a:srgbClr val="006231"/>
                </a:solidFill>
              </a:defRPr>
            </a:lvl3pPr>
            <a:lvl4pPr marL="514350" indent="-230188">
              <a:buFont typeface="Lucida Grande"/>
              <a:buChar char="-"/>
              <a:tabLst/>
              <a:defRPr sz="2000">
                <a:solidFill>
                  <a:srgbClr val="006231"/>
                </a:solidFill>
              </a:defRPr>
            </a:lvl4pPr>
            <a:lvl5pPr marL="747713" indent="-228600">
              <a:buFont typeface="Lucida Grande"/>
              <a:buChar char="·"/>
              <a:defRPr sz="2000">
                <a:solidFill>
                  <a:srgbClr val="00623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UA-LAW-100years-1C-SOLID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55442" y="127592"/>
            <a:ext cx="1180213" cy="9570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4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7" r:id="rId2"/>
    <p:sldLayoutId id="2147483820" r:id="rId3"/>
    <p:sldLayoutId id="2147483821" r:id="rId4"/>
    <p:sldLayoutId id="2147483829" r:id="rId5"/>
    <p:sldLayoutId id="2147483828" r:id="rId6"/>
    <p:sldLayoutId id="2147483822" r:id="rId7"/>
    <p:sldLayoutId id="2147483830" r:id="rId8"/>
    <p:sldLayoutId id="2147483824" r:id="rId9"/>
    <p:sldLayoutId id="2147483825" r:id="rId10"/>
    <p:sldLayoutId id="2147483831" r:id="rId11"/>
    <p:sldLayoutId id="2147483832" r:id="rId12"/>
    <p:sldLayoutId id="2147483834" r:id="rId13"/>
    <p:sldLayoutId id="2147483833" r:id="rId14"/>
    <p:sldLayoutId id="2147483840" r:id="rId15"/>
    <p:sldLayoutId id="2147483841" r:id="rId16"/>
    <p:sldLayoutId id="2147483842" r:id="rId17"/>
    <p:sldLayoutId id="2147483843" r:id="rId18"/>
    <p:sldLayoutId id="2147483844" r:id="rId1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05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  <p:sldLayoutId id="2147483866" r:id="rId21"/>
    <p:sldLayoutId id="2147483867" r:id="rId22"/>
    <p:sldLayoutId id="2147483868" r:id="rId23"/>
    <p:sldLayoutId id="2147483869" r:id="rId24"/>
    <p:sldLayoutId id="2147483870" r:id="rId25"/>
    <p:sldLayoutId id="2147483871" r:id="rId26"/>
    <p:sldLayoutId id="2147483872" r:id="rId2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0" y="1171254"/>
            <a:ext cx="9144000" cy="4016484"/>
          </a:xfrm>
        </p:spPr>
        <p:txBody>
          <a:bodyPr/>
          <a:lstStyle/>
          <a:p>
            <a:pPr lvl="0" algn="ctr"/>
            <a:r>
              <a:rPr lang="en-CA" sz="36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Canada Enhance How It Regulates Its Tax Practitioners?</a:t>
            </a:r>
          </a:p>
          <a:p>
            <a:pPr algn="ctr"/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 Sprysak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BCom, CPA, CA, LLB, LLM</a:t>
            </a:r>
          </a:p>
          <a:p>
            <a:pPr algn="ctr"/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2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Re-Imagining Tax for the 21</a:t>
            </a:r>
            <a:r>
              <a:rPr lang="en-CA" sz="2400" b="1" cap="smal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CA" sz="24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Century:</a:t>
            </a:r>
          </a:p>
          <a:p>
            <a:pPr algn="ctr">
              <a:spcAft>
                <a:spcPts val="1800"/>
              </a:spcAft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Inspired by the Scholarship of Tim Edgar</a:t>
            </a:r>
          </a:p>
          <a:p>
            <a:pPr algn="ctr">
              <a:spcAft>
                <a:spcPts val="1800"/>
              </a:spcAft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8-9, 2019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7425" y="1803042"/>
            <a:ext cx="8847786" cy="4477685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 #1:  Self-Assessing Tax Systems, Like Indoor Plants,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Constant Attention and Nurturing to Remain Healthy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CA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CA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5287" y="1323867"/>
            <a:ext cx="7562850" cy="517812"/>
          </a:xfrm>
        </p:spPr>
        <p:txBody>
          <a:bodyPr/>
          <a:lstStyle/>
          <a:p>
            <a:r>
              <a:rPr lang="en-CA" sz="2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We Enhance The Regulation of Tax Practitioners?</a:t>
            </a:r>
            <a:endParaRPr lang="en-US" sz="20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56" y="2928134"/>
            <a:ext cx="5722705" cy="345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141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83335" y="1712891"/>
            <a:ext cx="8564451" cy="4230710"/>
          </a:xfrm>
        </p:spPr>
        <p:txBody>
          <a:bodyPr/>
          <a:lstStyle/>
          <a:p>
            <a:pPr marL="0" lvl="2" indent="0" algn="ctr">
              <a:spcAft>
                <a:spcPts val="1200"/>
              </a:spcAft>
              <a:buNone/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 #2:  We Don’t Have a Good Idea Who Is Providing    Tax Services and What Their Qualifications Are </a:t>
            </a:r>
          </a:p>
          <a:p>
            <a:pPr marL="0" lvl="2" indent="0" algn="ctr">
              <a:spcAft>
                <a:spcPts val="1200"/>
              </a:spcAft>
              <a:buNone/>
            </a:pPr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3756" y="1150448"/>
            <a:ext cx="7562850" cy="462596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Geneva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9pPr>
          </a:lstStyle>
          <a:p>
            <a:r>
              <a:rPr lang="en-CA" sz="2000" b="1" cap="small" dirty="0">
                <a:solidFill>
                  <a:srgbClr val="0062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We Enhance The Regulation of Tax Practitioners?</a:t>
            </a:r>
            <a:endParaRPr lang="en-US" sz="20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35" y="2691829"/>
            <a:ext cx="5280917" cy="298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43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67425" y="1803042"/>
            <a:ext cx="8847786" cy="4477685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 #3:  Tax Practice is Multidisciplinary</a:t>
            </a:r>
          </a:p>
          <a:p>
            <a:pPr>
              <a:spcBef>
                <a:spcPts val="0"/>
              </a:spcBef>
            </a:pPr>
            <a:endParaRPr lang="en-CA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CA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5287" y="1323867"/>
            <a:ext cx="7562850" cy="517812"/>
          </a:xfrm>
        </p:spPr>
        <p:txBody>
          <a:bodyPr/>
          <a:lstStyle/>
          <a:p>
            <a:r>
              <a:rPr lang="en-CA" sz="20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We Enhance The Regulation of Tax Practitioners?</a:t>
            </a:r>
            <a:endParaRPr lang="en-US" sz="2000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64" y="2517169"/>
            <a:ext cx="5106256" cy="345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69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44530" y="1613044"/>
            <a:ext cx="8003569" cy="4330557"/>
          </a:xfrm>
        </p:spPr>
        <p:txBody>
          <a:bodyPr/>
          <a:lstStyle/>
          <a:p>
            <a:pPr lvl="0" algn="ctr">
              <a:spcBef>
                <a:spcPts val="0"/>
              </a:spcBef>
              <a:spcAft>
                <a:spcPts val="2400"/>
              </a:spcAft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Some of the Possible Benefits of Enhanced Regulation?</a:t>
            </a: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Input Controls</a:t>
            </a: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Output Controls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Support for Tax Practitioners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endParaRPr 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803756" y="1150448"/>
            <a:ext cx="7562850" cy="462596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Geneva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Geneva" charset="0"/>
              </a:defRPr>
            </a:lvl9pPr>
          </a:lstStyle>
          <a:p>
            <a:r>
              <a:rPr lang="en-CA" sz="2000" b="1" cap="small" dirty="0">
                <a:solidFill>
                  <a:srgbClr val="0062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We Enhance The Regulation of Tax Practitioners?</a:t>
            </a:r>
            <a:endParaRPr lang="en-US" sz="20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64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39"/>
          <p:cNvSpPr>
            <a:spLocks noGrp="1"/>
          </p:cNvSpPr>
          <p:nvPr>
            <p:ph type="body" sz="quarter" idx="16"/>
          </p:nvPr>
        </p:nvSpPr>
        <p:spPr>
          <a:xfrm>
            <a:off x="277813" y="565150"/>
            <a:ext cx="8542337" cy="584775"/>
          </a:xfrm>
        </p:spPr>
        <p:txBody>
          <a:bodyPr/>
          <a:lstStyle/>
          <a:p>
            <a:pPr algn="ctr">
              <a:defRPr/>
            </a:pPr>
            <a:r>
              <a:rPr lang="en-CA" sz="3200" cap="small" dirty="0">
                <a:ea typeface="+mn-ea"/>
              </a:rPr>
              <a:t>Thank You!</a:t>
            </a:r>
            <a:endParaRPr sz="3200" cap="small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463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kA-PPT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rkA-PPT-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TrkA-PPT-V2</Template>
  <TotalTime>11332</TotalTime>
  <Words>158</Words>
  <Application>Microsoft Macintosh PowerPoint</Application>
  <PresentationFormat>On-screen Show (4:3)</PresentationFormat>
  <Paragraphs>25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TrkA-PPT-V2</vt:lpstr>
      <vt:lpstr>TrkA-PPT-V1</vt:lpstr>
      <vt:lpstr>PowerPoint Presentation</vt:lpstr>
      <vt:lpstr>Should We Enhance The Regulation of Tax Practitioners?</vt:lpstr>
      <vt:lpstr>PowerPoint Presentation</vt:lpstr>
      <vt:lpstr>Should We Enhance The Regulation of Tax Practitioners?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smt</dc:creator>
  <cp:lastModifiedBy>Production Services</cp:lastModifiedBy>
  <cp:revision>402</cp:revision>
  <dcterms:created xsi:type="dcterms:W3CDTF">2011-03-16T14:59:37Z</dcterms:created>
  <dcterms:modified xsi:type="dcterms:W3CDTF">2019-02-08T12:54:03Z</dcterms:modified>
</cp:coreProperties>
</file>