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80" r:id="rId2"/>
    <p:sldId id="281" r:id="rId3"/>
    <p:sldId id="285" r:id="rId4"/>
    <p:sldId id="283" r:id="rId5"/>
    <p:sldId id="289" r:id="rId6"/>
    <p:sldId id="325" r:id="rId7"/>
    <p:sldId id="284" r:id="rId8"/>
    <p:sldId id="286" r:id="rId9"/>
    <p:sldId id="287" r:id="rId10"/>
    <p:sldId id="326" r:id="rId1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46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0"/>
    <p:restoredTop sz="65385"/>
  </p:normalViewPr>
  <p:slideViewPr>
    <p:cSldViewPr snapToGrid="0" snapToObjects="1">
      <p:cViewPr varScale="1">
        <p:scale>
          <a:sx n="78" d="100"/>
          <a:sy n="78" d="100"/>
        </p:scale>
        <p:origin x="1464" y="176"/>
      </p:cViewPr>
      <p:guideLst>
        <p:guide orient="horz" pos="1620"/>
        <p:guide pos="2880"/>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7D843-CDE4-4340-BFE1-CE5CD83A63EE}" type="datetimeFigureOut">
              <a:rPr lang="en-US" smtClean="0"/>
              <a:t>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73538-3D62-F347-9698-96B6216CB252}" type="slidenum">
              <a:rPr lang="en-US" smtClean="0"/>
              <a:t>‹#›</a:t>
            </a:fld>
            <a:endParaRPr lang="en-US"/>
          </a:p>
        </p:txBody>
      </p:sp>
    </p:spTree>
    <p:extLst>
      <p:ext uri="{BB962C8B-B14F-4D97-AF65-F5344CB8AC3E}">
        <p14:creationId xmlns:p14="http://schemas.microsoft.com/office/powerpoint/2010/main" val="234351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73538-3D62-F347-9698-96B6216CB252}" type="slidenum">
              <a:rPr lang="en-US" smtClean="0"/>
              <a:t>1</a:t>
            </a:fld>
            <a:endParaRPr lang="en-US"/>
          </a:p>
        </p:txBody>
      </p:sp>
    </p:spTree>
    <p:extLst>
      <p:ext uri="{BB962C8B-B14F-4D97-AF65-F5344CB8AC3E}">
        <p14:creationId xmlns:p14="http://schemas.microsoft.com/office/powerpoint/2010/main" val="251086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73538-3D62-F347-9698-96B6216CB252}" type="slidenum">
              <a:rPr lang="en-US" smtClean="0"/>
              <a:t>10</a:t>
            </a:fld>
            <a:endParaRPr lang="en-US"/>
          </a:p>
        </p:txBody>
      </p:sp>
    </p:spTree>
    <p:extLst>
      <p:ext uri="{BB962C8B-B14F-4D97-AF65-F5344CB8AC3E}">
        <p14:creationId xmlns:p14="http://schemas.microsoft.com/office/powerpoint/2010/main" val="260103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4CF76-B7D7-6747-B056-8B7F487D150F}" type="slidenum">
              <a:rPr lang="en-US" smtClean="0"/>
              <a:t>2</a:t>
            </a:fld>
            <a:endParaRPr lang="en-US"/>
          </a:p>
        </p:txBody>
      </p:sp>
    </p:spTree>
    <p:extLst>
      <p:ext uri="{BB962C8B-B14F-4D97-AF65-F5344CB8AC3E}">
        <p14:creationId xmlns:p14="http://schemas.microsoft.com/office/powerpoint/2010/main" val="364663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73538-3D62-F347-9698-96B6216CB252}" type="slidenum">
              <a:rPr lang="en-US" smtClean="0"/>
              <a:t>3</a:t>
            </a:fld>
            <a:endParaRPr lang="en-US"/>
          </a:p>
        </p:txBody>
      </p:sp>
    </p:spTree>
    <p:extLst>
      <p:ext uri="{BB962C8B-B14F-4D97-AF65-F5344CB8AC3E}">
        <p14:creationId xmlns:p14="http://schemas.microsoft.com/office/powerpoint/2010/main" val="298383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73538-3D62-F347-9698-96B6216CB252}" type="slidenum">
              <a:rPr lang="en-US" smtClean="0"/>
              <a:t>4</a:t>
            </a:fld>
            <a:endParaRPr lang="en-US"/>
          </a:p>
        </p:txBody>
      </p:sp>
    </p:spTree>
    <p:extLst>
      <p:ext uri="{BB962C8B-B14F-4D97-AF65-F5344CB8AC3E}">
        <p14:creationId xmlns:p14="http://schemas.microsoft.com/office/powerpoint/2010/main" val="54263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6E32D-83E6-5F43-A1F2-68241F4229CD}" type="slidenum">
              <a:rPr lang="en-US" smtClean="0"/>
              <a:t>5</a:t>
            </a:fld>
            <a:endParaRPr lang="en-US"/>
          </a:p>
        </p:txBody>
      </p:sp>
    </p:spTree>
    <p:extLst>
      <p:ext uri="{BB962C8B-B14F-4D97-AF65-F5344CB8AC3E}">
        <p14:creationId xmlns:p14="http://schemas.microsoft.com/office/powerpoint/2010/main" val="17746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73538-3D62-F347-9698-96B6216CB252}" type="slidenum">
              <a:rPr lang="en-US" smtClean="0"/>
              <a:t>6</a:t>
            </a:fld>
            <a:endParaRPr lang="en-US"/>
          </a:p>
        </p:txBody>
      </p:sp>
    </p:spTree>
    <p:extLst>
      <p:ext uri="{BB962C8B-B14F-4D97-AF65-F5344CB8AC3E}">
        <p14:creationId xmlns:p14="http://schemas.microsoft.com/office/powerpoint/2010/main" val="47202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73538-3D62-F347-9698-96B6216CB252}" type="slidenum">
              <a:rPr lang="en-US" smtClean="0"/>
              <a:t>7</a:t>
            </a:fld>
            <a:endParaRPr lang="en-US"/>
          </a:p>
        </p:txBody>
      </p:sp>
    </p:spTree>
    <p:extLst>
      <p:ext uri="{BB962C8B-B14F-4D97-AF65-F5344CB8AC3E}">
        <p14:creationId xmlns:p14="http://schemas.microsoft.com/office/powerpoint/2010/main" val="310659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73538-3D62-F347-9698-96B6216CB252}" type="slidenum">
              <a:rPr lang="en-US" smtClean="0"/>
              <a:t>8</a:t>
            </a:fld>
            <a:endParaRPr lang="en-US"/>
          </a:p>
        </p:txBody>
      </p:sp>
    </p:spTree>
    <p:extLst>
      <p:ext uri="{BB962C8B-B14F-4D97-AF65-F5344CB8AC3E}">
        <p14:creationId xmlns:p14="http://schemas.microsoft.com/office/powerpoint/2010/main" val="415938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F773538-3D62-F347-9698-96B6216CB252}" type="slidenum">
              <a:rPr lang="en-US" smtClean="0"/>
              <a:t>9</a:t>
            </a:fld>
            <a:endParaRPr lang="en-US"/>
          </a:p>
        </p:txBody>
      </p:sp>
    </p:spTree>
    <p:extLst>
      <p:ext uri="{BB962C8B-B14F-4D97-AF65-F5344CB8AC3E}">
        <p14:creationId xmlns:p14="http://schemas.microsoft.com/office/powerpoint/2010/main" val="3684343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option 1 (add own image)">
    <p:spTree>
      <p:nvGrpSpPr>
        <p:cNvPr id="1" name=""/>
        <p:cNvGrpSpPr/>
        <p:nvPr/>
      </p:nvGrpSpPr>
      <p:grpSpPr>
        <a:xfrm>
          <a:off x="0" y="0"/>
          <a:ext cx="0" cy="0"/>
          <a:chOff x="0" y="0"/>
          <a:chExt cx="0" cy="0"/>
        </a:xfrm>
      </p:grpSpPr>
      <p:sp>
        <p:nvSpPr>
          <p:cNvPr id="6" name="Rectangle 5"/>
          <p:cNvSpPr/>
          <p:nvPr/>
        </p:nvSpPr>
        <p:spPr>
          <a:xfrm>
            <a:off x="0" y="0"/>
            <a:ext cx="4587875"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E64626"/>
              </a:solidFill>
            </a:endParaRPr>
          </a:p>
        </p:txBody>
      </p:sp>
      <p:pic>
        <p:nvPicPr>
          <p:cNvPr id="7" name="Picture 7" descr="USY_MB1_PMS_1_Colour_Standard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title"/>
          </p:nvPr>
        </p:nvSpPr>
        <p:spPr>
          <a:xfrm>
            <a:off x="381884" y="1348200"/>
            <a:ext cx="3948874" cy="332683"/>
          </a:xfrm>
        </p:spPr>
        <p:txBody>
          <a:bodyPr anchor="t"/>
          <a:lstStyle>
            <a:lvl1pPr>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66942" y="2520726"/>
            <a:ext cx="3963817" cy="639366"/>
          </a:xfrm>
        </p:spPr>
        <p:txBody>
          <a:bodyPr/>
          <a:lstStyle>
            <a:lvl1pPr marL="0" indent="0">
              <a:lnSpc>
                <a:spcPct val="9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4" name="Picture Placeholder 13"/>
          <p:cNvSpPr>
            <a:spLocks noGrp="1"/>
          </p:cNvSpPr>
          <p:nvPr>
            <p:ph type="pic" sz="quarter" idx="12"/>
          </p:nvPr>
        </p:nvSpPr>
        <p:spPr>
          <a:xfrm>
            <a:off x="4587876" y="0"/>
            <a:ext cx="4556125" cy="5143500"/>
          </a:xfrm>
          <a:solidFill>
            <a:schemeClr val="accent4"/>
          </a:solidFill>
        </p:spPr>
        <p:txBody>
          <a:bodyPr rtlCol="0" anchor="ctr">
            <a:normAutofit/>
          </a:bodyPr>
          <a:lstStyle>
            <a:lvl1pPr marL="0" indent="0" algn="ctr">
              <a:buNone/>
              <a:defRPr/>
            </a:lvl1pPr>
          </a:lstStyle>
          <a:p>
            <a:pPr lvl="0"/>
            <a:r>
              <a:rPr lang="en-US" noProof="0"/>
              <a:t>Click icon to add picture</a:t>
            </a:r>
            <a:endParaRPr lang="en-US" noProof="0" dirty="0"/>
          </a:p>
        </p:txBody>
      </p:sp>
      <p:sp>
        <p:nvSpPr>
          <p:cNvPr id="16" name="Text Placeholder 4"/>
          <p:cNvSpPr>
            <a:spLocks noGrp="1"/>
          </p:cNvSpPr>
          <p:nvPr>
            <p:ph type="body" sz="quarter" idx="13"/>
          </p:nvPr>
        </p:nvSpPr>
        <p:spPr>
          <a:xfrm>
            <a:off x="382766" y="1686487"/>
            <a:ext cx="3947992" cy="639366"/>
          </a:xfrm>
        </p:spPr>
        <p:txBody>
          <a:bodyPr/>
          <a:lstStyle>
            <a:lvl1pPr marL="0" indent="0">
              <a:lnSpc>
                <a:spcPct val="90000"/>
              </a:lnSpc>
              <a:buNone/>
              <a:defRPr sz="2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7611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USY_MB1_PMS_1_Colour_Standard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8"/>
          <p:cNvSpPr>
            <a:spLocks noGrp="1"/>
          </p:cNvSpPr>
          <p:nvPr>
            <p:ph type="title"/>
          </p:nvPr>
        </p:nvSpPr>
        <p:spPr>
          <a:xfrm>
            <a:off x="381884" y="1348200"/>
            <a:ext cx="3948874" cy="332683"/>
          </a:xfrm>
        </p:spPr>
        <p:txBody>
          <a:bodyPr anchor="t"/>
          <a:lstStyle>
            <a:lvl1pPr>
              <a:defRPr sz="2200">
                <a:solidFill>
                  <a:srgbClr val="E64626"/>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66942" y="2520726"/>
            <a:ext cx="3963817" cy="639366"/>
          </a:xfrm>
        </p:spPr>
        <p:txBody>
          <a:bodyPr/>
          <a:lstStyle>
            <a:lvl1pPr marL="0" indent="0">
              <a:lnSpc>
                <a:spcPct val="9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2" name="Text Placeholder 4"/>
          <p:cNvSpPr>
            <a:spLocks noGrp="1"/>
          </p:cNvSpPr>
          <p:nvPr>
            <p:ph type="body" sz="quarter" idx="13"/>
          </p:nvPr>
        </p:nvSpPr>
        <p:spPr>
          <a:xfrm>
            <a:off x="382766" y="1686487"/>
            <a:ext cx="3947992" cy="639366"/>
          </a:xfrm>
        </p:spPr>
        <p:txBody>
          <a:bodyPr/>
          <a:lstStyle>
            <a:lvl1pPr marL="0" indent="0">
              <a:lnSpc>
                <a:spcPct val="90000"/>
              </a:lnSpc>
              <a:buNone/>
              <a:defRPr sz="2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55189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64626"/>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marL="742950" indent="-285750">
              <a:lnSpc>
                <a:spcPct val="90000"/>
              </a:lnSpc>
              <a:buFont typeface="Lucida Grande"/>
              <a:buChar char="–"/>
              <a:defRPr/>
            </a:lvl2pPr>
            <a:lvl3pPr>
              <a:lnSpc>
                <a:spcPct val="90000"/>
              </a:lnSpc>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8069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le and 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6462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019944"/>
            <a:ext cx="4038600" cy="339447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019944"/>
            <a:ext cx="4038600" cy="339447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22664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9" name="Text Placeholder 7"/>
          <p:cNvSpPr>
            <a:spLocks noGrp="1"/>
          </p:cNvSpPr>
          <p:nvPr>
            <p:ph type="body" sz="quarter" idx="12"/>
          </p:nvPr>
        </p:nvSpPr>
        <p:spPr>
          <a:xfrm>
            <a:off x="457200" y="4118372"/>
            <a:ext cx="4038600" cy="4032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p:txBody>
      </p:sp>
      <p:sp>
        <p:nvSpPr>
          <p:cNvPr id="6" name="Picture Placeholder 5"/>
          <p:cNvSpPr>
            <a:spLocks noGrp="1"/>
          </p:cNvSpPr>
          <p:nvPr>
            <p:ph type="pic" sz="quarter" idx="10"/>
          </p:nvPr>
        </p:nvSpPr>
        <p:spPr>
          <a:xfrm>
            <a:off x="457200" y="1020366"/>
            <a:ext cx="4038600" cy="3097796"/>
          </a:xfrm>
        </p:spPr>
        <p:txBody>
          <a:bodyPr rtlCol="0">
            <a:normAutofit/>
          </a:bodyPr>
          <a:lstStyle>
            <a:lvl1pPr marL="0" indent="0">
              <a:buNone/>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rgbClr val="E64626"/>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019944"/>
            <a:ext cx="4038600" cy="339447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11627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5" name="Table Placeholder 4"/>
          <p:cNvSpPr>
            <a:spLocks noGrp="1"/>
          </p:cNvSpPr>
          <p:nvPr>
            <p:ph type="tbl" sz="quarter" idx="12"/>
          </p:nvPr>
        </p:nvSpPr>
        <p:spPr>
          <a:xfrm>
            <a:off x="457200" y="1020367"/>
            <a:ext cx="4038600" cy="3098006"/>
          </a:xfrm>
        </p:spPr>
        <p:txBody>
          <a:bodyPr rtlCol="0">
            <a:normAutofit/>
          </a:bodyPr>
          <a:lstStyle>
            <a:lvl1pPr marL="0" indent="0">
              <a:buNone/>
              <a:defRPr/>
            </a:lvl1pPr>
          </a:lstStyle>
          <a:p>
            <a:pPr lvl="0"/>
            <a:r>
              <a:rPr lang="en-US" noProof="0"/>
              <a:t>Click icon to add table</a:t>
            </a:r>
            <a:endParaRPr lang="en-US" noProof="0" dirty="0"/>
          </a:p>
        </p:txBody>
      </p:sp>
      <p:sp>
        <p:nvSpPr>
          <p:cNvPr id="2" name="Title 1"/>
          <p:cNvSpPr>
            <a:spLocks noGrp="1"/>
          </p:cNvSpPr>
          <p:nvPr>
            <p:ph type="title"/>
          </p:nvPr>
        </p:nvSpPr>
        <p:spPr/>
        <p:txBody>
          <a:bodyPr/>
          <a:lstStyle>
            <a:lvl1pPr>
              <a:defRPr>
                <a:solidFill>
                  <a:srgbClr val="E64626"/>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019944"/>
            <a:ext cx="4038600" cy="339447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1"/>
          </p:nvPr>
        </p:nvSpPr>
        <p:spPr>
          <a:xfrm>
            <a:off x="457200" y="4118372"/>
            <a:ext cx="4038600" cy="4032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25970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457200" y="1020367"/>
            <a:ext cx="4038600" cy="3098006"/>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a:lvl1pPr>
          </a:lstStyle>
          <a:p>
            <a:pPr lvl="0"/>
            <a:r>
              <a:rPr lang="en-US" noProof="0"/>
              <a:t>Click icon to add chart</a:t>
            </a:r>
            <a:endParaRPr lang="en-US" noProof="0" dirty="0"/>
          </a:p>
        </p:txBody>
      </p:sp>
      <p:sp>
        <p:nvSpPr>
          <p:cNvPr id="2" name="Title 1"/>
          <p:cNvSpPr>
            <a:spLocks noGrp="1"/>
          </p:cNvSpPr>
          <p:nvPr>
            <p:ph type="title"/>
          </p:nvPr>
        </p:nvSpPr>
        <p:spPr/>
        <p:txBody>
          <a:bodyPr/>
          <a:lstStyle>
            <a:lvl1pPr>
              <a:defRPr>
                <a:solidFill>
                  <a:srgbClr val="E64626"/>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019944"/>
            <a:ext cx="4038600" cy="339447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1"/>
          </p:nvPr>
        </p:nvSpPr>
        <p:spPr>
          <a:xfrm>
            <a:off x="457200" y="4118372"/>
            <a:ext cx="4038600" cy="4032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18079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txBody>
          <a:bodyPr rtlCol="0" anchor="ctr" anchorCtr="1">
            <a:normAutofit/>
          </a:bodyPr>
          <a:lstStyle>
            <a:lvl1pPr marL="0" indent="0" algn="ctr">
              <a:buNone/>
              <a:defRPr baseline="0"/>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rgbClr val="E64626"/>
                </a:solidFill>
              </a:defRPr>
            </a:lvl1pPr>
          </a:lstStyle>
          <a:p>
            <a:r>
              <a:rPr lang="en-US"/>
              <a:t>Click to edit Master title style</a:t>
            </a:r>
            <a:endParaRPr lang="en-US" dirty="0"/>
          </a:p>
        </p:txBody>
      </p:sp>
    </p:spTree>
    <p:extLst>
      <p:ext uri="{BB962C8B-B14F-4D97-AF65-F5344CB8AC3E}">
        <p14:creationId xmlns:p14="http://schemas.microsoft.com/office/powerpoint/2010/main" val="831894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64626"/>
                </a:solidFill>
              </a:defRPr>
            </a:lvl1pPr>
          </a:lstStyle>
          <a:p>
            <a:r>
              <a:rPr lang="en-US"/>
              <a:t>Click to edit Master title style</a:t>
            </a:r>
            <a:endParaRPr lang="en-US" dirty="0"/>
          </a:p>
        </p:txBody>
      </p:sp>
    </p:spTree>
    <p:extLst>
      <p:ext uri="{BB962C8B-B14F-4D97-AF65-F5344CB8AC3E}">
        <p14:creationId xmlns:p14="http://schemas.microsoft.com/office/powerpoint/2010/main" val="3643587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60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pic>
        <p:nvPicPr>
          <p:cNvPr id="8" name="Picture 7" descr="USY_MB1_PMS_1_Colour_Reversed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4429125"/>
            <a:ext cx="1536700"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title"/>
          </p:nvPr>
        </p:nvSpPr>
        <p:spPr>
          <a:xfrm>
            <a:off x="381884" y="261227"/>
            <a:ext cx="8388586" cy="396568"/>
          </a:xfrm>
        </p:spPr>
        <p:txBody>
          <a:bodyPr tIns="0" anchor="t"/>
          <a:lstStyle>
            <a:lvl1pPr>
              <a:defRPr baseline="0">
                <a:solidFill>
                  <a:srgbClr val="E64626"/>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1884" y="657795"/>
            <a:ext cx="8387705" cy="639366"/>
          </a:xfrm>
        </p:spPr>
        <p:txBody>
          <a:bodyPr tIns="72000"/>
          <a:lstStyle>
            <a:lvl1pPr marL="0" indent="0">
              <a:lnSpc>
                <a:spcPct val="9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Picture Placeholder 13"/>
          <p:cNvSpPr>
            <a:spLocks noGrp="1"/>
          </p:cNvSpPr>
          <p:nvPr>
            <p:ph type="pic" sz="quarter" idx="12"/>
          </p:nvPr>
        </p:nvSpPr>
        <p:spPr>
          <a:xfrm>
            <a:off x="454455" y="1350309"/>
            <a:ext cx="8226486" cy="3476622"/>
          </a:xfrm>
          <a:solidFill>
            <a:schemeClr val="accent4"/>
          </a:solidFill>
        </p:spPr>
        <p:txBody>
          <a:bodyPr rtlCol="0" anchor="ctr">
            <a:normAutofit/>
          </a:bodyPr>
          <a:lstStyle>
            <a:lvl1pPr marL="0" indent="0" algn="ctr">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59162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d option 2">
    <p:spTree>
      <p:nvGrpSpPr>
        <p:cNvPr id="1" name=""/>
        <p:cNvGrpSpPr/>
        <p:nvPr/>
      </p:nvGrpSpPr>
      <p:grpSpPr>
        <a:xfrm>
          <a:off x="0" y="0"/>
          <a:ext cx="0" cy="0"/>
          <a:chOff x="0" y="0"/>
          <a:chExt cx="0" cy="0"/>
        </a:xfrm>
      </p:grpSpPr>
      <p:pic>
        <p:nvPicPr>
          <p:cNvPr id="5" name="Picture 6"/>
          <p:cNvPicPr>
            <a:picLocks noChangeAspect="1"/>
          </p:cNvPicPr>
          <p:nvPr/>
        </p:nvPicPr>
        <p:blipFill rotWithShape="1">
          <a:blip r:embed="rId2">
            <a:extLst>
              <a:ext uri="{28A0092B-C50C-407E-A947-70E740481C1C}">
                <a14:useLocalDpi xmlns:a14="http://schemas.microsoft.com/office/drawing/2010/main" val="0"/>
              </a:ext>
            </a:extLst>
          </a:blip>
          <a:srcRect l="7" r="21429"/>
          <a:stretch/>
        </p:blipFill>
        <p:spPr bwMode="auto">
          <a:xfrm>
            <a:off x="3090334" y="-5294"/>
            <a:ext cx="6080400" cy="515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0"/>
            <a:ext cx="4587875"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9" descr="USY_MB1_PMS_1_Colour_Standard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8"/>
          <p:cNvSpPr>
            <a:spLocks noGrp="1"/>
          </p:cNvSpPr>
          <p:nvPr>
            <p:ph type="title"/>
          </p:nvPr>
        </p:nvSpPr>
        <p:spPr>
          <a:xfrm>
            <a:off x="381884" y="1348200"/>
            <a:ext cx="3948874" cy="332683"/>
          </a:xfrm>
        </p:spPr>
        <p:txBody>
          <a:bodyPr anchor="t"/>
          <a:lstStyle>
            <a:lvl1pPr>
              <a:defRPr sz="2200">
                <a:solidFill>
                  <a:schemeClr val="bg1"/>
                </a:solidFill>
              </a:defRPr>
            </a:lvl1pPr>
          </a:lstStyle>
          <a:p>
            <a:r>
              <a:rPr lang="en-US"/>
              <a:t>Click to edit Master title style</a:t>
            </a:r>
            <a:endParaRPr lang="en-US" dirty="0"/>
          </a:p>
        </p:txBody>
      </p:sp>
      <p:sp>
        <p:nvSpPr>
          <p:cNvPr id="13" name="Text Placeholder 4"/>
          <p:cNvSpPr>
            <a:spLocks noGrp="1"/>
          </p:cNvSpPr>
          <p:nvPr>
            <p:ph type="body" sz="quarter" idx="11"/>
          </p:nvPr>
        </p:nvSpPr>
        <p:spPr>
          <a:xfrm>
            <a:off x="366942" y="2520726"/>
            <a:ext cx="3963817" cy="639366"/>
          </a:xfrm>
        </p:spPr>
        <p:txBody>
          <a:bodyPr/>
          <a:lstStyle>
            <a:lvl1pPr marL="0" indent="0">
              <a:lnSpc>
                <a:spcPct val="9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5" name="Text Placeholder 4"/>
          <p:cNvSpPr>
            <a:spLocks noGrp="1"/>
          </p:cNvSpPr>
          <p:nvPr>
            <p:ph type="body" sz="quarter" idx="13"/>
          </p:nvPr>
        </p:nvSpPr>
        <p:spPr>
          <a:xfrm>
            <a:off x="382766" y="1686487"/>
            <a:ext cx="3947992" cy="639366"/>
          </a:xfrm>
        </p:spPr>
        <p:txBody>
          <a:bodyPr/>
          <a:lstStyle>
            <a:lvl1pPr marL="0" indent="0">
              <a:lnSpc>
                <a:spcPct val="90000"/>
              </a:lnSpc>
              <a:buNone/>
              <a:defRPr sz="2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106988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Divider - Option 2">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4440238"/>
            <a:ext cx="1111250" cy="38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title"/>
          </p:nvPr>
        </p:nvSpPr>
        <p:spPr>
          <a:xfrm>
            <a:off x="381884" y="1348200"/>
            <a:ext cx="3948874" cy="332683"/>
          </a:xfrm>
        </p:spPr>
        <p:txBody>
          <a:bodyPr tIns="0" anchor="t"/>
          <a:lstStyle>
            <a:lvl1pPr>
              <a:defRPr baseline="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2767" y="1686487"/>
            <a:ext cx="3947991" cy="639366"/>
          </a:xfrm>
        </p:spPr>
        <p:txBody>
          <a:bodyPr tIns="72000"/>
          <a:lstStyle>
            <a:lvl1pPr marL="0" indent="0">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412442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descr="USY_MB1_PMS_1_Colour_Standard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8"/>
          <p:cNvSpPr>
            <a:spLocks noGrp="1"/>
          </p:cNvSpPr>
          <p:nvPr>
            <p:ph type="title"/>
          </p:nvPr>
        </p:nvSpPr>
        <p:spPr>
          <a:xfrm>
            <a:off x="381884" y="1348200"/>
            <a:ext cx="3948874" cy="332683"/>
          </a:xfrm>
        </p:spPr>
        <p:txBody>
          <a:bodyPr tIns="0" anchor="t"/>
          <a:lstStyle>
            <a:lvl1pPr>
              <a:defRPr baseline="0">
                <a:solidFill>
                  <a:schemeClr val="tx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82767" y="1686487"/>
            <a:ext cx="3947991" cy="639366"/>
          </a:xfrm>
        </p:spPr>
        <p:txBody>
          <a:bodyPr tIns="72000"/>
          <a:lstStyle>
            <a:lvl1pPr marL="0" indent="0">
              <a:lnSpc>
                <a:spcPct val="9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857315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 Option 4">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4440238"/>
            <a:ext cx="1111250" cy="38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8"/>
          <p:cNvSpPr>
            <a:spLocks noGrp="1"/>
          </p:cNvSpPr>
          <p:nvPr>
            <p:ph type="title"/>
          </p:nvPr>
        </p:nvSpPr>
        <p:spPr>
          <a:xfrm>
            <a:off x="381884" y="1348200"/>
            <a:ext cx="3948874" cy="332683"/>
          </a:xfrm>
        </p:spPr>
        <p:txBody>
          <a:bodyPr tIns="0" anchor="t"/>
          <a:lstStyle>
            <a:lvl1pPr>
              <a:defRPr baseline="0">
                <a:solidFill>
                  <a:schemeClr val="bg1"/>
                </a:solidFill>
              </a:defRPr>
            </a:lvl1pPr>
          </a:lstStyle>
          <a:p>
            <a:r>
              <a:rPr lang="en-US"/>
              <a:t>Click to edit Master title style</a:t>
            </a:r>
            <a:endParaRPr lang="en-US" dirty="0"/>
          </a:p>
        </p:txBody>
      </p:sp>
      <p:sp>
        <p:nvSpPr>
          <p:cNvPr id="10" name="Text Placeholder 4"/>
          <p:cNvSpPr>
            <a:spLocks noGrp="1"/>
          </p:cNvSpPr>
          <p:nvPr>
            <p:ph type="body" sz="quarter" idx="11"/>
          </p:nvPr>
        </p:nvSpPr>
        <p:spPr>
          <a:xfrm>
            <a:off x="382767" y="1686487"/>
            <a:ext cx="3947991" cy="639366"/>
          </a:xfrm>
        </p:spPr>
        <p:txBody>
          <a:bodyPr tIns="72000"/>
          <a:lstStyle>
            <a:lvl1pPr marL="0" indent="0">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53697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Red option 3">
    <p:spTree>
      <p:nvGrpSpPr>
        <p:cNvPr id="1" name=""/>
        <p:cNvGrpSpPr/>
        <p:nvPr/>
      </p:nvGrpSpPr>
      <p:grpSpPr>
        <a:xfrm>
          <a:off x="0" y="0"/>
          <a:ext cx="0" cy="0"/>
          <a:chOff x="0" y="0"/>
          <a:chExt cx="0" cy="0"/>
        </a:xfrm>
      </p:grpSpPr>
      <p:pic>
        <p:nvPicPr>
          <p:cNvPr id="5" name="Picture 6" descr="Cropped images_Widescreen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0888" y="0"/>
            <a:ext cx="4595812"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0"/>
            <a:ext cx="4587875"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9" descr="USY_MB1_PMS_1_Colour_Standard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8"/>
          <p:cNvSpPr>
            <a:spLocks noGrp="1"/>
          </p:cNvSpPr>
          <p:nvPr>
            <p:ph type="title"/>
          </p:nvPr>
        </p:nvSpPr>
        <p:spPr>
          <a:xfrm>
            <a:off x="381884" y="1348200"/>
            <a:ext cx="3948874" cy="332683"/>
          </a:xfrm>
        </p:spPr>
        <p:txBody>
          <a:bodyPr anchor="t"/>
          <a:lstStyle>
            <a:lvl1pPr>
              <a:defRPr sz="22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66942" y="2520726"/>
            <a:ext cx="3963817" cy="639366"/>
          </a:xfrm>
        </p:spPr>
        <p:txBody>
          <a:bodyPr/>
          <a:lstStyle>
            <a:lvl1pPr marL="0" indent="0">
              <a:lnSpc>
                <a:spcPct val="9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1" name="Text Placeholder 4"/>
          <p:cNvSpPr>
            <a:spLocks noGrp="1"/>
          </p:cNvSpPr>
          <p:nvPr>
            <p:ph type="body" sz="quarter" idx="13"/>
          </p:nvPr>
        </p:nvSpPr>
        <p:spPr>
          <a:xfrm>
            <a:off x="382766" y="1686487"/>
            <a:ext cx="3947992" cy="639366"/>
          </a:xfrm>
        </p:spPr>
        <p:txBody>
          <a:bodyPr/>
          <a:lstStyle>
            <a:lvl1pPr marL="0" indent="0">
              <a:lnSpc>
                <a:spcPct val="90000"/>
              </a:lnSpc>
              <a:buNone/>
              <a:defRPr sz="2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68271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Red option 4">
    <p:spTree>
      <p:nvGrpSpPr>
        <p:cNvPr id="1" name=""/>
        <p:cNvGrpSpPr/>
        <p:nvPr/>
      </p:nvGrpSpPr>
      <p:grpSpPr>
        <a:xfrm>
          <a:off x="0" y="0"/>
          <a:ext cx="0" cy="0"/>
          <a:chOff x="0" y="0"/>
          <a:chExt cx="0" cy="0"/>
        </a:xfrm>
      </p:grpSpPr>
      <p:pic>
        <p:nvPicPr>
          <p:cNvPr id="5" name="Picture 6" descr="Cropped images_Widescreen_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0888" y="0"/>
            <a:ext cx="4595812"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0"/>
            <a:ext cx="4587875"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9" descr="USY_MB1_PMS_1_Colour_Standard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8"/>
          <p:cNvSpPr>
            <a:spLocks noGrp="1"/>
          </p:cNvSpPr>
          <p:nvPr>
            <p:ph type="title"/>
          </p:nvPr>
        </p:nvSpPr>
        <p:spPr>
          <a:xfrm>
            <a:off x="381884" y="1348200"/>
            <a:ext cx="3948874" cy="332683"/>
          </a:xfrm>
        </p:spPr>
        <p:txBody>
          <a:bodyPr anchor="t"/>
          <a:lstStyle>
            <a:lvl1pPr>
              <a:defRPr sz="22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66942" y="2520726"/>
            <a:ext cx="3963817" cy="639366"/>
          </a:xfrm>
        </p:spPr>
        <p:txBody>
          <a:bodyPr/>
          <a:lstStyle>
            <a:lvl1pPr marL="0" indent="0">
              <a:lnSpc>
                <a:spcPct val="9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1" name="Text Placeholder 4"/>
          <p:cNvSpPr>
            <a:spLocks noGrp="1"/>
          </p:cNvSpPr>
          <p:nvPr>
            <p:ph type="body" sz="quarter" idx="13"/>
          </p:nvPr>
        </p:nvSpPr>
        <p:spPr>
          <a:xfrm>
            <a:off x="382766" y="1686487"/>
            <a:ext cx="3947992" cy="639366"/>
          </a:xfrm>
        </p:spPr>
        <p:txBody>
          <a:bodyPr/>
          <a:lstStyle>
            <a:lvl1pPr marL="0" indent="0">
              <a:lnSpc>
                <a:spcPct val="90000"/>
              </a:lnSpc>
              <a:buNone/>
              <a:defRPr sz="2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54580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Red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descr="USY_MB1_PMS_1_Colour_Standard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8"/>
          <p:cNvSpPr>
            <a:spLocks noGrp="1"/>
          </p:cNvSpPr>
          <p:nvPr>
            <p:ph type="title"/>
          </p:nvPr>
        </p:nvSpPr>
        <p:spPr>
          <a:xfrm>
            <a:off x="381884" y="1348200"/>
            <a:ext cx="3948874" cy="332683"/>
          </a:xfrm>
        </p:spPr>
        <p:txBody>
          <a:bodyPr anchor="t"/>
          <a:lstStyle>
            <a:lvl1pPr>
              <a:defRPr sz="22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66942" y="2520726"/>
            <a:ext cx="3963817" cy="639366"/>
          </a:xfrm>
        </p:spPr>
        <p:txBody>
          <a:bodyPr/>
          <a:lstStyle>
            <a:lvl1pPr marL="0" indent="0">
              <a:lnSpc>
                <a:spcPct val="9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1" name="Text Placeholder 4"/>
          <p:cNvSpPr>
            <a:spLocks noGrp="1"/>
          </p:cNvSpPr>
          <p:nvPr>
            <p:ph type="body" sz="quarter" idx="13"/>
          </p:nvPr>
        </p:nvSpPr>
        <p:spPr>
          <a:xfrm>
            <a:off x="382766" y="1686487"/>
            <a:ext cx="3947992" cy="639366"/>
          </a:xfrm>
        </p:spPr>
        <p:txBody>
          <a:bodyPr/>
          <a:lstStyle>
            <a:lvl1pPr marL="0" indent="0">
              <a:lnSpc>
                <a:spcPct val="90000"/>
              </a:lnSpc>
              <a:buNone/>
              <a:defRPr sz="2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83545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White option 1 (add own image)">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7" descr="USY_MB1_PMS_1_Colour_Standard_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Picture Placeholder 13"/>
          <p:cNvSpPr>
            <a:spLocks noGrp="1"/>
          </p:cNvSpPr>
          <p:nvPr>
            <p:ph type="pic" sz="quarter" idx="12"/>
          </p:nvPr>
        </p:nvSpPr>
        <p:spPr>
          <a:xfrm>
            <a:off x="4645169" y="313766"/>
            <a:ext cx="4035774" cy="4513166"/>
          </a:xfrm>
          <a:solidFill>
            <a:schemeClr val="accent4"/>
          </a:solidFill>
          <a:ln>
            <a:noFill/>
          </a:ln>
        </p:spPr>
        <p:txBody>
          <a:bodyPr rtlCol="0" anchor="ctr">
            <a:normAutofit/>
          </a:bodyPr>
          <a:lstStyle>
            <a:lvl1pPr marL="0" indent="0" algn="ctr">
              <a:buNone/>
              <a:defRPr/>
            </a:lvl1pPr>
          </a:lstStyle>
          <a:p>
            <a:pPr lvl="0"/>
            <a:r>
              <a:rPr lang="en-US" noProof="0"/>
              <a:t>Click icon to add picture</a:t>
            </a:r>
            <a:endParaRPr lang="en-US" noProof="0" dirty="0"/>
          </a:p>
        </p:txBody>
      </p:sp>
      <p:sp>
        <p:nvSpPr>
          <p:cNvPr id="11" name="Title 8"/>
          <p:cNvSpPr>
            <a:spLocks noGrp="1"/>
          </p:cNvSpPr>
          <p:nvPr>
            <p:ph type="title"/>
          </p:nvPr>
        </p:nvSpPr>
        <p:spPr>
          <a:xfrm>
            <a:off x="381884" y="1348200"/>
            <a:ext cx="3948874" cy="332683"/>
          </a:xfrm>
        </p:spPr>
        <p:txBody>
          <a:bodyPr anchor="t"/>
          <a:lstStyle>
            <a:lvl1pPr>
              <a:defRPr sz="2200">
                <a:solidFill>
                  <a:srgbClr val="E64626"/>
                </a:solidFill>
              </a:defRPr>
            </a:lvl1pPr>
          </a:lstStyle>
          <a:p>
            <a:r>
              <a:rPr lang="en-US"/>
              <a:t>Click to edit Master title style</a:t>
            </a:r>
            <a:endParaRPr lang="en-US" dirty="0"/>
          </a:p>
        </p:txBody>
      </p:sp>
      <p:sp>
        <p:nvSpPr>
          <p:cNvPr id="12" name="Text Placeholder 4"/>
          <p:cNvSpPr>
            <a:spLocks noGrp="1"/>
          </p:cNvSpPr>
          <p:nvPr>
            <p:ph type="body" sz="quarter" idx="11"/>
          </p:nvPr>
        </p:nvSpPr>
        <p:spPr>
          <a:xfrm>
            <a:off x="366942" y="2520726"/>
            <a:ext cx="3963817" cy="639366"/>
          </a:xfrm>
        </p:spPr>
        <p:txBody>
          <a:bodyPr/>
          <a:lstStyle>
            <a:lvl1pPr marL="0" indent="0">
              <a:lnSpc>
                <a:spcPct val="9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3" name="Text Placeholder 4"/>
          <p:cNvSpPr>
            <a:spLocks noGrp="1"/>
          </p:cNvSpPr>
          <p:nvPr>
            <p:ph type="body" sz="quarter" idx="13"/>
          </p:nvPr>
        </p:nvSpPr>
        <p:spPr>
          <a:xfrm>
            <a:off x="382766" y="1686487"/>
            <a:ext cx="3947992" cy="639366"/>
          </a:xfrm>
        </p:spPr>
        <p:txBody>
          <a:bodyPr/>
          <a:lstStyle>
            <a:lvl1pPr marL="0" indent="0">
              <a:lnSpc>
                <a:spcPct val="90000"/>
              </a:lnSpc>
              <a:buNone/>
              <a:defRPr sz="2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36007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White option 2">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Cropped images_Widescreen_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314325"/>
            <a:ext cx="4035425" cy="451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USY_MB1_PMS_1_Colour_Standard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8"/>
          <p:cNvSpPr>
            <a:spLocks noGrp="1"/>
          </p:cNvSpPr>
          <p:nvPr>
            <p:ph type="title"/>
          </p:nvPr>
        </p:nvSpPr>
        <p:spPr>
          <a:xfrm>
            <a:off x="381884" y="1348200"/>
            <a:ext cx="3948874" cy="332683"/>
          </a:xfrm>
        </p:spPr>
        <p:txBody>
          <a:bodyPr anchor="t"/>
          <a:lstStyle>
            <a:lvl1pPr>
              <a:defRPr sz="2200">
                <a:solidFill>
                  <a:srgbClr val="E64626"/>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66942" y="2520726"/>
            <a:ext cx="3963817" cy="639366"/>
          </a:xfrm>
        </p:spPr>
        <p:txBody>
          <a:bodyPr/>
          <a:lstStyle>
            <a:lvl1pPr marL="0" indent="0">
              <a:lnSpc>
                <a:spcPct val="9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2" name="Text Placeholder 4"/>
          <p:cNvSpPr>
            <a:spLocks noGrp="1"/>
          </p:cNvSpPr>
          <p:nvPr>
            <p:ph type="body" sz="quarter" idx="13"/>
          </p:nvPr>
        </p:nvSpPr>
        <p:spPr>
          <a:xfrm>
            <a:off x="382766" y="1686487"/>
            <a:ext cx="3947992" cy="639366"/>
          </a:xfrm>
        </p:spPr>
        <p:txBody>
          <a:bodyPr/>
          <a:lstStyle>
            <a:lvl1pPr marL="0" indent="0">
              <a:lnSpc>
                <a:spcPct val="90000"/>
              </a:lnSpc>
              <a:buNone/>
              <a:defRPr sz="2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1344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White option 3">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Cropped images_Widescreen_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9788" y="314325"/>
            <a:ext cx="4030662" cy="451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USY_MB1_PMS_1_Colour_Standard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8"/>
          <p:cNvSpPr>
            <a:spLocks noGrp="1"/>
          </p:cNvSpPr>
          <p:nvPr>
            <p:ph type="title"/>
          </p:nvPr>
        </p:nvSpPr>
        <p:spPr>
          <a:xfrm>
            <a:off x="381884" y="1348200"/>
            <a:ext cx="3948874" cy="332683"/>
          </a:xfrm>
        </p:spPr>
        <p:txBody>
          <a:bodyPr anchor="t"/>
          <a:lstStyle>
            <a:lvl1pPr>
              <a:defRPr sz="2200">
                <a:solidFill>
                  <a:srgbClr val="E64626"/>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66942" y="2520726"/>
            <a:ext cx="3963817" cy="639366"/>
          </a:xfrm>
        </p:spPr>
        <p:txBody>
          <a:bodyPr/>
          <a:lstStyle>
            <a:lvl1pPr marL="0" indent="0">
              <a:lnSpc>
                <a:spcPct val="9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2" name="Text Placeholder 4"/>
          <p:cNvSpPr>
            <a:spLocks noGrp="1"/>
          </p:cNvSpPr>
          <p:nvPr>
            <p:ph type="body" sz="quarter" idx="13"/>
          </p:nvPr>
        </p:nvSpPr>
        <p:spPr>
          <a:xfrm>
            <a:off x="382766" y="1686487"/>
            <a:ext cx="3947992" cy="639366"/>
          </a:xfrm>
        </p:spPr>
        <p:txBody>
          <a:bodyPr/>
          <a:lstStyle>
            <a:lvl1pPr marL="0" indent="0">
              <a:lnSpc>
                <a:spcPct val="90000"/>
              </a:lnSpc>
              <a:buNone/>
              <a:defRPr sz="2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86630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option 4">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Cropped images_Widescreen_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309563"/>
            <a:ext cx="4035425" cy="451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USY_MB1_PMS_1_Colour_Standard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4443413"/>
            <a:ext cx="110966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8"/>
          <p:cNvSpPr>
            <a:spLocks noGrp="1"/>
          </p:cNvSpPr>
          <p:nvPr>
            <p:ph type="title"/>
          </p:nvPr>
        </p:nvSpPr>
        <p:spPr>
          <a:xfrm>
            <a:off x="381884" y="1348200"/>
            <a:ext cx="3948874" cy="332683"/>
          </a:xfrm>
        </p:spPr>
        <p:txBody>
          <a:bodyPr anchor="t"/>
          <a:lstStyle>
            <a:lvl1pPr>
              <a:defRPr sz="2200">
                <a:solidFill>
                  <a:srgbClr val="E64626"/>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66942" y="2520726"/>
            <a:ext cx="3963817" cy="639366"/>
          </a:xfrm>
        </p:spPr>
        <p:txBody>
          <a:bodyPr/>
          <a:lstStyle>
            <a:lvl1pPr marL="0" indent="0">
              <a:lnSpc>
                <a:spcPct val="90000"/>
              </a:lnSpc>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2" name="Text Placeholder 4"/>
          <p:cNvSpPr>
            <a:spLocks noGrp="1"/>
          </p:cNvSpPr>
          <p:nvPr>
            <p:ph type="body" sz="quarter" idx="13"/>
          </p:nvPr>
        </p:nvSpPr>
        <p:spPr>
          <a:xfrm>
            <a:off x="382766" y="1686487"/>
            <a:ext cx="3947992" cy="639366"/>
          </a:xfrm>
        </p:spPr>
        <p:txBody>
          <a:bodyPr/>
          <a:lstStyle>
            <a:lvl1pPr marL="0" indent="0">
              <a:lnSpc>
                <a:spcPct val="90000"/>
              </a:lnSpc>
              <a:buNone/>
              <a:defRPr sz="2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80452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7313"/>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Insert slide title here… 24pt</a:t>
            </a:r>
          </a:p>
        </p:txBody>
      </p:sp>
      <p:sp>
        <p:nvSpPr>
          <p:cNvPr id="1027" name="Text Placeholder 2"/>
          <p:cNvSpPr>
            <a:spLocks noGrp="1"/>
          </p:cNvSpPr>
          <p:nvPr>
            <p:ph type="body" idx="1"/>
          </p:nvPr>
        </p:nvSpPr>
        <p:spPr bwMode="auto">
          <a:xfrm>
            <a:off x="457200" y="1019175"/>
            <a:ext cx="8229600" cy="357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Sub-heading Bold… 20pt</a:t>
            </a:r>
          </a:p>
          <a:p>
            <a:pPr lvl="0"/>
            <a:r>
              <a:rPr lang="en-US"/>
              <a:t>Add body copy </a:t>
            </a:r>
          </a:p>
          <a:p>
            <a:pPr lvl="0"/>
            <a:r>
              <a:rPr lang="en-US"/>
              <a:t>Add bullet point</a:t>
            </a:r>
          </a:p>
          <a:p>
            <a:pPr lvl="0"/>
            <a:r>
              <a:rPr lang="en-US"/>
              <a:t>Add bullet point</a:t>
            </a:r>
          </a:p>
        </p:txBody>
      </p:sp>
      <p:sp>
        <p:nvSpPr>
          <p:cNvPr id="11" name="Date Placeholder 3"/>
          <p:cNvSpPr txBox="1">
            <a:spLocks/>
          </p:cNvSpPr>
          <p:nvPr/>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t>The University of Sydney</a:t>
            </a:r>
          </a:p>
        </p:txBody>
      </p:sp>
      <p:sp>
        <p:nvSpPr>
          <p:cNvPr id="12" name="Slide Number Placeholder 5"/>
          <p:cNvSpPr txBox="1">
            <a:spLocks/>
          </p:cNvSpPr>
          <p:nvPr/>
        </p:nvSpPr>
        <p:spPr>
          <a:xfrm>
            <a:off x="6629400" y="4767263"/>
            <a:ext cx="2133600" cy="274637"/>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Page </a:t>
            </a:r>
            <a:fld id="{17B45C2B-5911-204A-99D5-05E77B133151}" type="slidenum">
              <a:rPr lang="en-US" smtClean="0"/>
              <a:pP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47" r:id="rId19"/>
    <p:sldLayoutId id="2147483748" r:id="rId20"/>
    <p:sldLayoutId id="2147483749" r:id="rId21"/>
    <p:sldLayoutId id="2147483750" r:id="rId22"/>
  </p:sldLayoutIdLst>
  <p:txStyles>
    <p:titleStyle>
      <a:lvl1pPr algn="l" defTabSz="457200" rtl="0" eaLnBrk="1" fontAlgn="base" hangingPunct="1">
        <a:spcBef>
          <a:spcPct val="0"/>
        </a:spcBef>
        <a:spcAft>
          <a:spcPct val="0"/>
        </a:spcAft>
        <a:defRPr sz="2400" b="1" kern="1200">
          <a:solidFill>
            <a:srgbClr val="E64626"/>
          </a:solidFill>
          <a:latin typeface="Tw Cen MT"/>
          <a:ea typeface="ＭＳ Ｐゴシック" charset="0"/>
          <a:cs typeface="Tw Cen MT"/>
        </a:defRPr>
      </a:lvl1pPr>
      <a:lvl2pPr algn="l" defTabSz="457200" rtl="0" eaLnBrk="1" fontAlgn="base" hangingPunct="1">
        <a:spcBef>
          <a:spcPct val="0"/>
        </a:spcBef>
        <a:spcAft>
          <a:spcPct val="0"/>
        </a:spcAft>
        <a:defRPr sz="2400" b="1">
          <a:solidFill>
            <a:schemeClr val="accent1"/>
          </a:solidFill>
          <a:latin typeface="Tw Cen MT" charset="0"/>
          <a:ea typeface="ＭＳ Ｐゴシック" charset="0"/>
        </a:defRPr>
      </a:lvl2pPr>
      <a:lvl3pPr algn="l" defTabSz="457200" rtl="0" eaLnBrk="1" fontAlgn="base" hangingPunct="1">
        <a:spcBef>
          <a:spcPct val="0"/>
        </a:spcBef>
        <a:spcAft>
          <a:spcPct val="0"/>
        </a:spcAft>
        <a:defRPr sz="2400" b="1">
          <a:solidFill>
            <a:schemeClr val="accent1"/>
          </a:solidFill>
          <a:latin typeface="Tw Cen MT" charset="0"/>
          <a:ea typeface="ＭＳ Ｐゴシック" charset="0"/>
        </a:defRPr>
      </a:lvl3pPr>
      <a:lvl4pPr algn="l" defTabSz="457200" rtl="0" eaLnBrk="1" fontAlgn="base" hangingPunct="1">
        <a:spcBef>
          <a:spcPct val="0"/>
        </a:spcBef>
        <a:spcAft>
          <a:spcPct val="0"/>
        </a:spcAft>
        <a:defRPr sz="2400" b="1">
          <a:solidFill>
            <a:schemeClr val="accent1"/>
          </a:solidFill>
          <a:latin typeface="Tw Cen MT" charset="0"/>
          <a:ea typeface="ＭＳ Ｐゴシック" charset="0"/>
        </a:defRPr>
      </a:lvl4pPr>
      <a:lvl5pPr algn="l" defTabSz="457200" rtl="0" eaLnBrk="1" fontAlgn="base" hangingPunct="1">
        <a:spcBef>
          <a:spcPct val="0"/>
        </a:spcBef>
        <a:spcAft>
          <a:spcPct val="0"/>
        </a:spcAft>
        <a:defRPr sz="2400" b="1">
          <a:solidFill>
            <a:schemeClr val="accent1"/>
          </a:solidFill>
          <a:latin typeface="Tw Cen MT" charset="0"/>
          <a:ea typeface="ＭＳ Ｐゴシック" charset="0"/>
        </a:defRPr>
      </a:lvl5pPr>
      <a:lvl6pPr marL="457200" algn="l" defTabSz="457200" rtl="0" eaLnBrk="1" fontAlgn="base" hangingPunct="1">
        <a:spcBef>
          <a:spcPct val="0"/>
        </a:spcBef>
        <a:spcAft>
          <a:spcPct val="0"/>
        </a:spcAft>
        <a:defRPr sz="2400" b="1">
          <a:solidFill>
            <a:schemeClr val="accent1"/>
          </a:solidFill>
          <a:latin typeface="Tw Cen MT" charset="0"/>
          <a:ea typeface="ＭＳ Ｐゴシック" charset="0"/>
        </a:defRPr>
      </a:lvl6pPr>
      <a:lvl7pPr marL="914400" algn="l" defTabSz="457200" rtl="0" eaLnBrk="1" fontAlgn="base" hangingPunct="1">
        <a:spcBef>
          <a:spcPct val="0"/>
        </a:spcBef>
        <a:spcAft>
          <a:spcPct val="0"/>
        </a:spcAft>
        <a:defRPr sz="2400" b="1">
          <a:solidFill>
            <a:schemeClr val="accent1"/>
          </a:solidFill>
          <a:latin typeface="Tw Cen MT" charset="0"/>
          <a:ea typeface="ＭＳ Ｐゴシック" charset="0"/>
        </a:defRPr>
      </a:lvl7pPr>
      <a:lvl8pPr marL="1371600" algn="l" defTabSz="457200" rtl="0" eaLnBrk="1" fontAlgn="base" hangingPunct="1">
        <a:spcBef>
          <a:spcPct val="0"/>
        </a:spcBef>
        <a:spcAft>
          <a:spcPct val="0"/>
        </a:spcAft>
        <a:defRPr sz="2400" b="1">
          <a:solidFill>
            <a:schemeClr val="accent1"/>
          </a:solidFill>
          <a:latin typeface="Tw Cen MT" charset="0"/>
          <a:ea typeface="ＭＳ Ｐゴシック" charset="0"/>
        </a:defRPr>
      </a:lvl8pPr>
      <a:lvl9pPr marL="1828800" algn="l" defTabSz="457200" rtl="0" eaLnBrk="1" fontAlgn="base" hangingPunct="1">
        <a:spcBef>
          <a:spcPct val="0"/>
        </a:spcBef>
        <a:spcAft>
          <a:spcPct val="0"/>
        </a:spcAft>
        <a:defRPr sz="2400" b="1">
          <a:solidFill>
            <a:schemeClr val="accent1"/>
          </a:solidFill>
          <a:latin typeface="Tw Cen MT" charset="0"/>
          <a:ea typeface="ＭＳ Ｐゴシック" charset="0"/>
        </a:defRPr>
      </a:lvl9pPr>
    </p:titleStyle>
    <p:bodyStyle>
      <a:lvl1pPr marL="342900" indent="-342900" algn="l" defTabSz="457200" rtl="0" eaLnBrk="1" fontAlgn="base" hangingPunct="1">
        <a:spcBef>
          <a:spcPct val="20000"/>
        </a:spcBef>
        <a:spcAft>
          <a:spcPct val="0"/>
        </a:spcAft>
        <a:buFont typeface="Lucida Grande" charset="0"/>
        <a:buChar char="–"/>
        <a:defRPr sz="2000" kern="120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6713" y="2520950"/>
            <a:ext cx="3963987" cy="1051983"/>
          </a:xfrm>
        </p:spPr>
        <p:txBody>
          <a:bodyPr rtlCol="0">
            <a:normAutofit fontScale="92500" lnSpcReduction="20000"/>
          </a:bodyPr>
          <a:lstStyle/>
          <a:p>
            <a:pPr>
              <a:defRPr/>
            </a:pPr>
            <a:r>
              <a:rPr lang="en-AU" b="1" dirty="0"/>
              <a:t>Re-imagining Tax for the 21st Century: </a:t>
            </a:r>
          </a:p>
          <a:p>
            <a:pPr>
              <a:defRPr/>
            </a:pPr>
            <a:r>
              <a:rPr lang="en-AU" b="1" dirty="0"/>
              <a:t>Inspired by the Scholarship of Tim Edgar </a:t>
            </a:r>
          </a:p>
          <a:p>
            <a:pPr>
              <a:defRPr/>
            </a:pPr>
            <a:r>
              <a:rPr lang="en-US" dirty="0">
                <a:ea typeface="+mn-ea"/>
              </a:rPr>
              <a:t>Toronto 8-9 Feb 2019</a:t>
            </a:r>
          </a:p>
          <a:p>
            <a:pPr>
              <a:defRPr/>
            </a:pPr>
            <a:endParaRPr lang="en-US" dirty="0">
              <a:ea typeface="+mn-ea"/>
            </a:endParaRPr>
          </a:p>
          <a:p>
            <a:pPr>
              <a:defRPr/>
            </a:pPr>
            <a:r>
              <a:rPr lang="en-US" dirty="0">
                <a:ea typeface="+mn-ea"/>
              </a:rPr>
              <a:t>Micah Burch</a:t>
            </a:r>
          </a:p>
          <a:p>
            <a:pPr>
              <a:defRPr/>
            </a:pPr>
            <a:r>
              <a:rPr lang="en-US" dirty="0">
                <a:ea typeface="+mn-ea"/>
              </a:rPr>
              <a:t>Sydney Law School</a:t>
            </a:r>
          </a:p>
        </p:txBody>
      </p:sp>
      <p:sp>
        <p:nvSpPr>
          <p:cNvPr id="16387" name="Text Placeholder 4"/>
          <p:cNvSpPr>
            <a:spLocks noGrp="1"/>
          </p:cNvSpPr>
          <p:nvPr>
            <p:ph type="body" sz="quarter" idx="13"/>
          </p:nvPr>
        </p:nvSpPr>
        <p:spPr>
          <a:xfrm>
            <a:off x="382589" y="1396540"/>
            <a:ext cx="3948112" cy="929150"/>
          </a:xfrm>
        </p:spPr>
        <p:txBody>
          <a:bodyPr/>
          <a:lstStyle/>
          <a:p>
            <a:pPr eaLnBrk="1" hangingPunct="1"/>
            <a:r>
              <a:rPr lang="en-US" dirty="0">
                <a:latin typeface="Tw Cen MT" charset="0"/>
              </a:rPr>
              <a:t>Extranational Taxation:</a:t>
            </a:r>
          </a:p>
          <a:p>
            <a:pPr eaLnBrk="1" hangingPunct="1"/>
            <a:r>
              <a:rPr lang="en-US" dirty="0">
                <a:latin typeface="Tw Cen MT" charset="0"/>
              </a:rPr>
              <a:t>Canada and UNCLOS Art. 82</a:t>
            </a:r>
          </a:p>
        </p:txBody>
      </p:sp>
      <p:pic>
        <p:nvPicPr>
          <p:cNvPr id="7" name="Picture 6">
            <a:extLst>
              <a:ext uri="{FF2B5EF4-FFF2-40B4-BE49-F238E27FC236}">
                <a16:creationId xmlns:a16="http://schemas.microsoft.com/office/drawing/2014/main" id="{3E7C91AF-D0A1-E047-AF7A-AB12EB6002E8}"/>
              </a:ext>
            </a:extLst>
          </p:cNvPr>
          <p:cNvPicPr>
            <a:picLocks noChangeAspect="1"/>
          </p:cNvPicPr>
          <p:nvPr/>
        </p:nvPicPr>
        <p:blipFill rotWithShape="1">
          <a:blip r:embed="rId3"/>
          <a:srcRect t="17441"/>
          <a:stretch/>
        </p:blipFill>
        <p:spPr>
          <a:xfrm>
            <a:off x="4599805" y="2164194"/>
            <a:ext cx="4623336" cy="3006370"/>
          </a:xfrm>
          <a:prstGeom prst="rect">
            <a:avLst/>
          </a:prstGeom>
        </p:spPr>
      </p:pic>
      <p:pic>
        <p:nvPicPr>
          <p:cNvPr id="11" name="Picture 10">
            <a:extLst>
              <a:ext uri="{FF2B5EF4-FFF2-40B4-BE49-F238E27FC236}">
                <a16:creationId xmlns:a16="http://schemas.microsoft.com/office/drawing/2014/main" id="{A5612BE8-01FF-3240-A0CB-C34ED60E2EB6}"/>
              </a:ext>
            </a:extLst>
          </p:cNvPr>
          <p:cNvPicPr>
            <a:picLocks noChangeAspect="1"/>
          </p:cNvPicPr>
          <p:nvPr/>
        </p:nvPicPr>
        <p:blipFill>
          <a:blip r:embed="rId4"/>
          <a:stretch>
            <a:fillRect/>
          </a:stretch>
        </p:blipFill>
        <p:spPr>
          <a:xfrm>
            <a:off x="4599805" y="2160763"/>
            <a:ext cx="4623336" cy="3228224"/>
          </a:xfrm>
          <a:prstGeom prst="rect">
            <a:avLst/>
          </a:prstGeom>
        </p:spPr>
      </p:pic>
      <p:pic>
        <p:nvPicPr>
          <p:cNvPr id="9" name="Picture 8">
            <a:extLst>
              <a:ext uri="{FF2B5EF4-FFF2-40B4-BE49-F238E27FC236}">
                <a16:creationId xmlns:a16="http://schemas.microsoft.com/office/drawing/2014/main" id="{2F951667-387D-7142-9D82-D21D4D99BE37}"/>
              </a:ext>
            </a:extLst>
          </p:cNvPr>
          <p:cNvPicPr>
            <a:picLocks noChangeAspect="1"/>
          </p:cNvPicPr>
          <p:nvPr/>
        </p:nvPicPr>
        <p:blipFill rotWithShape="1">
          <a:blip r:embed="rId5"/>
          <a:srcRect t="843" b="13730"/>
          <a:stretch/>
        </p:blipFill>
        <p:spPr>
          <a:xfrm>
            <a:off x="4599805" y="312"/>
            <a:ext cx="4623336" cy="2221632"/>
          </a:xfrm>
          <a:prstGeom prst="rect">
            <a:avLst/>
          </a:prstGeom>
        </p:spPr>
      </p:pic>
      <p:cxnSp>
        <p:nvCxnSpPr>
          <p:cNvPr id="5" name="Straight Connector 4">
            <a:extLst>
              <a:ext uri="{FF2B5EF4-FFF2-40B4-BE49-F238E27FC236}">
                <a16:creationId xmlns:a16="http://schemas.microsoft.com/office/drawing/2014/main" id="{1DDE6A93-FC49-2F4D-8F1B-EDDB19371CBF}"/>
              </a:ext>
            </a:extLst>
          </p:cNvPr>
          <p:cNvCxnSpPr/>
          <p:nvPr/>
        </p:nvCxnSpPr>
        <p:spPr>
          <a:xfrm>
            <a:off x="4599805" y="2221944"/>
            <a:ext cx="4623336" cy="0"/>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59723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C3DF-0B6C-4749-8C8B-86B1E44C8A0A}"/>
              </a:ext>
            </a:extLst>
          </p:cNvPr>
          <p:cNvSpPr>
            <a:spLocks noGrp="1"/>
          </p:cNvSpPr>
          <p:nvPr>
            <p:ph type="title"/>
          </p:nvPr>
        </p:nvSpPr>
        <p:spPr/>
        <p:txBody>
          <a:bodyPr/>
          <a:lstStyle/>
          <a:p>
            <a:r>
              <a:rPr lang="en-US" dirty="0"/>
              <a:t>Article 82</a:t>
            </a:r>
          </a:p>
        </p:txBody>
      </p:sp>
      <p:sp>
        <p:nvSpPr>
          <p:cNvPr id="3" name="Content Placeholder 2">
            <a:extLst>
              <a:ext uri="{FF2B5EF4-FFF2-40B4-BE49-F238E27FC236}">
                <a16:creationId xmlns:a16="http://schemas.microsoft.com/office/drawing/2014/main" id="{5AB5C92B-D36F-A94D-8A53-A6527140B2F0}"/>
              </a:ext>
            </a:extLst>
          </p:cNvPr>
          <p:cNvSpPr>
            <a:spLocks noGrp="1"/>
          </p:cNvSpPr>
          <p:nvPr>
            <p:ph idx="1"/>
          </p:nvPr>
        </p:nvSpPr>
        <p:spPr>
          <a:xfrm>
            <a:off x="628650" y="1209732"/>
            <a:ext cx="7886700" cy="3774281"/>
          </a:xfrm>
        </p:spPr>
        <p:txBody>
          <a:bodyPr>
            <a:normAutofit fontScale="70000" lnSpcReduction="20000"/>
          </a:bodyPr>
          <a:lstStyle/>
          <a:p>
            <a:pPr marL="0" indent="0">
              <a:buNone/>
            </a:pPr>
            <a:r>
              <a:rPr lang="en-AU" dirty="0"/>
              <a:t>Payments and contributions with respect to the exploitation of the continental shelf beyond 200 nautical miles.</a:t>
            </a:r>
          </a:p>
          <a:p>
            <a:pPr marL="0" indent="0">
              <a:buNone/>
            </a:pPr>
            <a:r>
              <a:rPr lang="en-AU" dirty="0"/>
              <a:t> </a:t>
            </a:r>
          </a:p>
          <a:p>
            <a:pPr marL="140491" indent="0">
              <a:buNone/>
            </a:pPr>
            <a:r>
              <a:rPr lang="en-AU" dirty="0"/>
              <a:t>1. The coastal State shall make payments or contributions in kind in respect of the exploitation of the non-living resources of the continental shelf beyond 200 nautical miles from the baselines from which the breadth of the territorial sea is measured.</a:t>
            </a:r>
          </a:p>
          <a:p>
            <a:pPr marL="140491" indent="0">
              <a:buNone/>
            </a:pPr>
            <a:r>
              <a:rPr lang="en-AU" dirty="0"/>
              <a:t> </a:t>
            </a:r>
          </a:p>
          <a:p>
            <a:pPr marL="140491" indent="0">
              <a:buNone/>
            </a:pPr>
            <a:r>
              <a:rPr lang="en-AU" dirty="0"/>
              <a:t>2. The payments and contributions shall be made annually with respect to all production at a site after the first five years of production at that site. For the sixth year, the rate of payment or contribution shall be 1 per cent of the value or volume of production at the site. The rate shall increase by 1 per cent for each subsequent year until the twelfth year and shall remain at 7 per cent thereafter. Production does not include resources used in connection with exploitation.</a:t>
            </a:r>
          </a:p>
          <a:p>
            <a:pPr marL="140491" indent="0">
              <a:buNone/>
            </a:pPr>
            <a:r>
              <a:rPr lang="en-AU" dirty="0"/>
              <a:t> </a:t>
            </a:r>
          </a:p>
          <a:p>
            <a:pPr marL="140491" indent="0">
              <a:buNone/>
            </a:pPr>
            <a:r>
              <a:rPr lang="en-AU" dirty="0"/>
              <a:t>3. A developing State which is a net importer of a mineral resource produced from its continental shelf is exempt from making such payments or contributions in respect of that mineral resource.</a:t>
            </a:r>
          </a:p>
          <a:p>
            <a:pPr marL="140491" indent="0">
              <a:buNone/>
            </a:pPr>
            <a:r>
              <a:rPr lang="en-AU" dirty="0"/>
              <a:t> </a:t>
            </a:r>
          </a:p>
          <a:p>
            <a:pPr marL="140491" indent="0">
              <a:buNone/>
            </a:pPr>
            <a:r>
              <a:rPr lang="en-AU" dirty="0"/>
              <a:t>4. The payments or contributions shall be made through the [International Seabed] Authority, which shall distribute them to States Parties to this Convention, on the basis of equitable sharing criteria, taking into account the interests and needs of developing States, particularly the least developed and the land-locked among them.”</a:t>
            </a:r>
          </a:p>
          <a:p>
            <a:endParaRPr lang="en-US" dirty="0"/>
          </a:p>
        </p:txBody>
      </p:sp>
    </p:spTree>
    <p:extLst>
      <p:ext uri="{BB962C8B-B14F-4D97-AF65-F5344CB8AC3E}">
        <p14:creationId xmlns:p14="http://schemas.microsoft.com/office/powerpoint/2010/main" val="383157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E2267D-3F9A-C84F-8628-CC5F1956CA65}"/>
              </a:ext>
            </a:extLst>
          </p:cNvPr>
          <p:cNvPicPr>
            <a:picLocks noChangeAspect="1"/>
          </p:cNvPicPr>
          <p:nvPr/>
        </p:nvPicPr>
        <p:blipFill>
          <a:blip r:embed="rId3"/>
          <a:stretch>
            <a:fillRect/>
          </a:stretch>
        </p:blipFill>
        <p:spPr>
          <a:xfrm>
            <a:off x="0" y="1389336"/>
            <a:ext cx="9144000" cy="2364828"/>
          </a:xfrm>
          <a:prstGeom prst="rect">
            <a:avLst/>
          </a:prstGeom>
        </p:spPr>
      </p:pic>
    </p:spTree>
    <p:extLst>
      <p:ext uri="{BB962C8B-B14F-4D97-AF65-F5344CB8AC3E}">
        <p14:creationId xmlns:p14="http://schemas.microsoft.com/office/powerpoint/2010/main" val="34021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A200-75E2-7143-8971-AEB02B76AE7B}"/>
              </a:ext>
            </a:extLst>
          </p:cNvPr>
          <p:cNvSpPr>
            <a:spLocks noGrp="1"/>
          </p:cNvSpPr>
          <p:nvPr>
            <p:ph type="title"/>
          </p:nvPr>
        </p:nvSpPr>
        <p:spPr/>
        <p:txBody>
          <a:bodyPr/>
          <a:lstStyle/>
          <a:p>
            <a:r>
              <a:rPr lang="en-US" dirty="0"/>
              <a:t>What is Canada?</a:t>
            </a:r>
          </a:p>
        </p:txBody>
      </p:sp>
      <p:pic>
        <p:nvPicPr>
          <p:cNvPr id="5" name="Content Placeholder 4">
            <a:extLst>
              <a:ext uri="{FF2B5EF4-FFF2-40B4-BE49-F238E27FC236}">
                <a16:creationId xmlns:a16="http://schemas.microsoft.com/office/drawing/2014/main" id="{E06DDED0-D4CD-4349-94FE-2962632C8CD6}"/>
              </a:ext>
            </a:extLst>
          </p:cNvPr>
          <p:cNvPicPr>
            <a:picLocks noGrp="1" noChangeAspect="1"/>
          </p:cNvPicPr>
          <p:nvPr>
            <p:ph idx="1"/>
          </p:nvPr>
        </p:nvPicPr>
        <p:blipFill>
          <a:blip r:embed="rId3"/>
          <a:stretch>
            <a:fillRect/>
          </a:stretch>
        </p:blipFill>
        <p:spPr>
          <a:xfrm>
            <a:off x="768351" y="1174750"/>
            <a:ext cx="7607300" cy="3263900"/>
          </a:xfrm>
        </p:spPr>
      </p:pic>
    </p:spTree>
    <p:extLst>
      <p:ext uri="{BB962C8B-B14F-4D97-AF65-F5344CB8AC3E}">
        <p14:creationId xmlns:p14="http://schemas.microsoft.com/office/powerpoint/2010/main" val="386359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817E16-24B3-BA4A-A482-EABED1F44125}"/>
              </a:ext>
            </a:extLst>
          </p:cNvPr>
          <p:cNvPicPr>
            <a:picLocks noGrp="1" noChangeAspect="1"/>
          </p:cNvPicPr>
          <p:nvPr>
            <p:ph idx="1"/>
          </p:nvPr>
        </p:nvPicPr>
        <p:blipFill>
          <a:blip r:embed="rId3"/>
          <a:stretch>
            <a:fillRect/>
          </a:stretch>
        </p:blipFill>
        <p:spPr>
          <a:xfrm>
            <a:off x="1683111" y="264856"/>
            <a:ext cx="5777780" cy="4204157"/>
          </a:xfrm>
        </p:spPr>
      </p:pic>
      <p:sp>
        <p:nvSpPr>
          <p:cNvPr id="6" name="Down Arrow 5">
            <a:extLst>
              <a:ext uri="{FF2B5EF4-FFF2-40B4-BE49-F238E27FC236}">
                <a16:creationId xmlns:a16="http://schemas.microsoft.com/office/drawing/2014/main" id="{814FEC2A-A98F-454F-895B-7727EA634251}"/>
              </a:ext>
            </a:extLst>
          </p:cNvPr>
          <p:cNvSpPr/>
          <p:nvPr/>
        </p:nvSpPr>
        <p:spPr>
          <a:xfrm rot="13495106" flipH="1">
            <a:off x="5830397" y="4061540"/>
            <a:ext cx="227100" cy="595470"/>
          </a:xfrm>
          <a:prstGeom prst="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3B2E41-C3FA-6C45-A554-043BC3A79EA7}"/>
              </a:ext>
            </a:extLst>
          </p:cNvPr>
          <p:cNvSpPr txBox="1"/>
          <p:nvPr/>
        </p:nvSpPr>
        <p:spPr>
          <a:xfrm>
            <a:off x="4505501" y="4549814"/>
            <a:ext cx="1644274" cy="369332"/>
          </a:xfrm>
          <a:prstGeom prst="rect">
            <a:avLst/>
          </a:prstGeom>
          <a:noFill/>
        </p:spPr>
        <p:txBody>
          <a:bodyPr wrap="square" rtlCol="0">
            <a:spAutoFit/>
          </a:bodyPr>
          <a:lstStyle/>
          <a:p>
            <a:r>
              <a:rPr lang="en-US" b="1" dirty="0">
                <a:solidFill>
                  <a:srgbClr val="00B050"/>
                </a:solidFill>
              </a:rPr>
              <a:t>Article 82</a:t>
            </a:r>
          </a:p>
        </p:txBody>
      </p:sp>
    </p:spTree>
    <p:extLst>
      <p:ext uri="{BB962C8B-B14F-4D97-AF65-F5344CB8AC3E}">
        <p14:creationId xmlns:p14="http://schemas.microsoft.com/office/powerpoint/2010/main" val="41676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3000" fill="hold"/>
                                        <p:tgtEl>
                                          <p:spTgt spid="7"/>
                                        </p:tgtEl>
                                        <p:attrNameLst>
                                          <p:attrName>ppt_x</p:attrName>
                                        </p:attrNameLst>
                                      </p:cBhvr>
                                      <p:tavLst>
                                        <p:tav tm="0">
                                          <p:val>
                                            <p:strVal val="1+#ppt_w/2"/>
                                          </p:val>
                                        </p:tav>
                                        <p:tav tm="100000">
                                          <p:val>
                                            <p:strVal val="#ppt_x"/>
                                          </p:val>
                                        </p:tav>
                                      </p:tavLst>
                                    </p:anim>
                                    <p:anim calcmode="lin" valueType="num">
                                      <p:cBhvr additive="base">
                                        <p:cTn id="12"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9FEC-95F5-1342-ACF0-F54C46C9383E}"/>
              </a:ext>
            </a:extLst>
          </p:cNvPr>
          <p:cNvSpPr>
            <a:spLocks noGrp="1"/>
          </p:cNvSpPr>
          <p:nvPr>
            <p:ph type="title"/>
          </p:nvPr>
        </p:nvSpPr>
        <p:spPr/>
        <p:txBody>
          <a:bodyPr>
            <a:normAutofit/>
          </a:bodyPr>
          <a:lstStyle/>
          <a:p>
            <a:r>
              <a:rPr lang="en-US" dirty="0"/>
              <a:t>Extranational Places</a:t>
            </a:r>
          </a:p>
        </p:txBody>
      </p:sp>
      <p:sp>
        <p:nvSpPr>
          <p:cNvPr id="3" name="Content Placeholder 2">
            <a:extLst>
              <a:ext uri="{FF2B5EF4-FFF2-40B4-BE49-F238E27FC236}">
                <a16:creationId xmlns:a16="http://schemas.microsoft.com/office/drawing/2014/main" id="{02F9121D-7C70-9F42-BE68-01A5B49D79FA}"/>
              </a:ext>
            </a:extLst>
          </p:cNvPr>
          <p:cNvSpPr>
            <a:spLocks noGrp="1"/>
          </p:cNvSpPr>
          <p:nvPr>
            <p:ph idx="1"/>
          </p:nvPr>
        </p:nvSpPr>
        <p:spPr/>
        <p:txBody>
          <a:bodyPr/>
          <a:lstStyle/>
          <a:p>
            <a:pPr marL="546483" indent="-157159"/>
            <a:r>
              <a:rPr lang="en-US" dirty="0"/>
              <a:t>Antarctica (“interest of all mankind”)</a:t>
            </a:r>
          </a:p>
          <a:p>
            <a:pPr marL="546483" indent="-157159"/>
            <a:r>
              <a:rPr lang="en-US" dirty="0"/>
              <a:t>Space (“province of all mankind”)</a:t>
            </a:r>
          </a:p>
          <a:p>
            <a:pPr marL="546483" indent="-157159"/>
            <a:r>
              <a:rPr lang="en-US" dirty="0"/>
              <a:t>Oceans and Seabed (“common heritage of mankind”)</a:t>
            </a:r>
          </a:p>
          <a:p>
            <a:endParaRPr lang="en-US" dirty="0"/>
          </a:p>
          <a:p>
            <a:endParaRPr lang="en-US" dirty="0"/>
          </a:p>
        </p:txBody>
      </p:sp>
      <p:pic>
        <p:nvPicPr>
          <p:cNvPr id="5" name="Picture 4">
            <a:extLst>
              <a:ext uri="{FF2B5EF4-FFF2-40B4-BE49-F238E27FC236}">
                <a16:creationId xmlns:a16="http://schemas.microsoft.com/office/drawing/2014/main" id="{E60D53FD-DB53-AC4F-9216-A0DD92241C96}"/>
              </a:ext>
            </a:extLst>
          </p:cNvPr>
          <p:cNvPicPr>
            <a:picLocks noChangeAspect="1"/>
          </p:cNvPicPr>
          <p:nvPr/>
        </p:nvPicPr>
        <p:blipFill>
          <a:blip r:embed="rId3"/>
          <a:stretch>
            <a:fillRect/>
          </a:stretch>
        </p:blipFill>
        <p:spPr>
          <a:xfrm>
            <a:off x="3267075" y="2811466"/>
            <a:ext cx="2609849" cy="1957387"/>
          </a:xfrm>
          <a:prstGeom prst="rect">
            <a:avLst/>
          </a:prstGeom>
        </p:spPr>
      </p:pic>
    </p:spTree>
    <p:extLst>
      <p:ext uri="{BB962C8B-B14F-4D97-AF65-F5344CB8AC3E}">
        <p14:creationId xmlns:p14="http://schemas.microsoft.com/office/powerpoint/2010/main" val="97989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4540-E5F9-D440-AF27-094A2F53276C}"/>
              </a:ext>
            </a:extLst>
          </p:cNvPr>
          <p:cNvSpPr>
            <a:spLocks noGrp="1"/>
          </p:cNvSpPr>
          <p:nvPr>
            <p:ph type="title"/>
          </p:nvPr>
        </p:nvSpPr>
        <p:spPr/>
        <p:txBody>
          <a:bodyPr/>
          <a:lstStyle/>
          <a:p>
            <a:r>
              <a:rPr lang="en-US" dirty="0"/>
              <a:t>Common Heritage of Mankind</a:t>
            </a:r>
          </a:p>
        </p:txBody>
      </p:sp>
      <p:sp>
        <p:nvSpPr>
          <p:cNvPr id="3" name="Content Placeholder 2">
            <a:extLst>
              <a:ext uri="{FF2B5EF4-FFF2-40B4-BE49-F238E27FC236}">
                <a16:creationId xmlns:a16="http://schemas.microsoft.com/office/drawing/2014/main" id="{04CA95D3-815C-BB4B-A291-E432F8690273}"/>
              </a:ext>
            </a:extLst>
          </p:cNvPr>
          <p:cNvSpPr>
            <a:spLocks noGrp="1"/>
          </p:cNvSpPr>
          <p:nvPr>
            <p:ph idx="1"/>
          </p:nvPr>
        </p:nvSpPr>
        <p:spPr/>
        <p:txBody>
          <a:bodyPr/>
          <a:lstStyle/>
          <a:p>
            <a:pPr marL="359552" indent="-172637"/>
            <a:r>
              <a:rPr lang="en-US" sz="2400" dirty="0"/>
              <a:t>Prohibition of sovereignty</a:t>
            </a:r>
          </a:p>
          <a:p>
            <a:pPr marL="359552" indent="-172637"/>
            <a:r>
              <a:rPr lang="en-US" sz="2400" dirty="0"/>
              <a:t>Use for peaceful purposes</a:t>
            </a:r>
          </a:p>
          <a:p>
            <a:pPr marL="359552" indent="-172637"/>
            <a:r>
              <a:rPr lang="en-US" sz="2400" dirty="0"/>
              <a:t>Shared management</a:t>
            </a:r>
          </a:p>
          <a:p>
            <a:pPr marL="359552" indent="-172637"/>
            <a:r>
              <a:rPr lang="en-US" sz="2400" dirty="0"/>
              <a:t>Conservation</a:t>
            </a:r>
          </a:p>
          <a:p>
            <a:pPr marL="359552" indent="-172637"/>
            <a:r>
              <a:rPr lang="en-US" sz="2400" b="1" dirty="0"/>
              <a:t>Equitable sharing of benefits of exploitation</a:t>
            </a:r>
          </a:p>
          <a:p>
            <a:endParaRPr lang="en-US" dirty="0"/>
          </a:p>
        </p:txBody>
      </p:sp>
    </p:spTree>
    <p:extLst>
      <p:ext uri="{BB962C8B-B14F-4D97-AF65-F5344CB8AC3E}">
        <p14:creationId xmlns:p14="http://schemas.microsoft.com/office/powerpoint/2010/main" val="421880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A316-2809-3C4A-861E-220B8FC8A343}"/>
              </a:ext>
            </a:extLst>
          </p:cNvPr>
          <p:cNvSpPr>
            <a:spLocks noGrp="1"/>
          </p:cNvSpPr>
          <p:nvPr>
            <p:ph type="title"/>
          </p:nvPr>
        </p:nvSpPr>
        <p:spPr/>
        <p:txBody>
          <a:bodyPr/>
          <a:lstStyle/>
          <a:p>
            <a:r>
              <a:rPr lang="en-US" dirty="0"/>
              <a:t>Global EEZs</a:t>
            </a:r>
          </a:p>
        </p:txBody>
      </p:sp>
      <p:pic>
        <p:nvPicPr>
          <p:cNvPr id="5" name="Content Placeholder 4">
            <a:extLst>
              <a:ext uri="{FF2B5EF4-FFF2-40B4-BE49-F238E27FC236}">
                <a16:creationId xmlns:a16="http://schemas.microsoft.com/office/drawing/2014/main" id="{235DFF6A-8F67-014F-AC35-D9F717A9D4A5}"/>
              </a:ext>
            </a:extLst>
          </p:cNvPr>
          <p:cNvPicPr>
            <a:picLocks noGrp="1" noChangeAspect="1"/>
          </p:cNvPicPr>
          <p:nvPr>
            <p:ph idx="1"/>
          </p:nvPr>
        </p:nvPicPr>
        <p:blipFill>
          <a:blip r:embed="rId3"/>
          <a:stretch>
            <a:fillRect/>
          </a:stretch>
        </p:blipFill>
        <p:spPr>
          <a:xfrm>
            <a:off x="764769" y="852493"/>
            <a:ext cx="7614463" cy="3915392"/>
          </a:xfrm>
        </p:spPr>
      </p:pic>
    </p:spTree>
    <p:extLst>
      <p:ext uri="{BB962C8B-B14F-4D97-AF65-F5344CB8AC3E}">
        <p14:creationId xmlns:p14="http://schemas.microsoft.com/office/powerpoint/2010/main" val="329336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A200-75E2-7143-8971-AEB02B76AE7B}"/>
              </a:ext>
            </a:extLst>
          </p:cNvPr>
          <p:cNvSpPr>
            <a:spLocks noGrp="1"/>
          </p:cNvSpPr>
          <p:nvPr>
            <p:ph type="title"/>
          </p:nvPr>
        </p:nvSpPr>
        <p:spPr/>
        <p:txBody>
          <a:bodyPr/>
          <a:lstStyle/>
          <a:p>
            <a:r>
              <a:rPr lang="en-US" dirty="0"/>
              <a:t>Global ECS areas</a:t>
            </a:r>
          </a:p>
        </p:txBody>
      </p:sp>
      <p:pic>
        <p:nvPicPr>
          <p:cNvPr id="5" name="Content Placeholder 4">
            <a:extLst>
              <a:ext uri="{FF2B5EF4-FFF2-40B4-BE49-F238E27FC236}">
                <a16:creationId xmlns:a16="http://schemas.microsoft.com/office/drawing/2014/main" id="{E89B3668-B06A-974E-AC74-B5AE1DEC3A71}"/>
              </a:ext>
            </a:extLst>
          </p:cNvPr>
          <p:cNvPicPr>
            <a:picLocks noGrp="1" noChangeAspect="1"/>
          </p:cNvPicPr>
          <p:nvPr>
            <p:ph idx="1"/>
          </p:nvPr>
        </p:nvPicPr>
        <p:blipFill>
          <a:blip r:embed="rId3"/>
          <a:stretch>
            <a:fillRect/>
          </a:stretch>
        </p:blipFill>
        <p:spPr>
          <a:xfrm>
            <a:off x="891311" y="1006755"/>
            <a:ext cx="7361379" cy="3689350"/>
          </a:xfrm>
        </p:spPr>
      </p:pic>
    </p:spTree>
    <p:extLst>
      <p:ext uri="{BB962C8B-B14F-4D97-AF65-F5344CB8AC3E}">
        <p14:creationId xmlns:p14="http://schemas.microsoft.com/office/powerpoint/2010/main" val="219520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A30E-A8F6-4E46-8A0B-CE13C278AD5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0E2DD5B-E489-DD46-A5F4-74A0C5B5BDD9}"/>
              </a:ext>
            </a:extLst>
          </p:cNvPr>
          <p:cNvPicPr>
            <a:picLocks noGrp="1" noChangeAspect="1"/>
          </p:cNvPicPr>
          <p:nvPr>
            <p:ph idx="1"/>
          </p:nvPr>
        </p:nvPicPr>
        <p:blipFill>
          <a:blip r:embed="rId3"/>
          <a:stretch>
            <a:fillRect/>
          </a:stretch>
        </p:blipFill>
        <p:spPr>
          <a:xfrm>
            <a:off x="1689099" y="528175"/>
            <a:ext cx="5765801" cy="4087150"/>
          </a:xfrm>
        </p:spPr>
      </p:pic>
    </p:spTree>
    <p:extLst>
      <p:ext uri="{BB962C8B-B14F-4D97-AF65-F5344CB8AC3E}">
        <p14:creationId xmlns:p14="http://schemas.microsoft.com/office/powerpoint/2010/main" val="344516418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F05133"/>
      </a:accent1>
      <a:accent2>
        <a:srgbClr val="808080"/>
      </a:accent2>
      <a:accent3>
        <a:srgbClr val="4C4C4C"/>
      </a:accent3>
      <a:accent4>
        <a:srgbClr val="CCCCCC"/>
      </a:accent4>
      <a:accent5>
        <a:srgbClr val="000000"/>
      </a:accent5>
      <a:accent6>
        <a:srgbClr val="FFB800"/>
      </a:accent6>
      <a:hlink>
        <a:srgbClr val="F05133"/>
      </a:hlink>
      <a:folHlink>
        <a:srgbClr val="F051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4480</TotalTime>
  <Words>117</Words>
  <Application>Microsoft Macintosh PowerPoint</Application>
  <PresentationFormat>On-screen Show (16:9)</PresentationFormat>
  <Paragraphs>42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Lucida Grande</vt:lpstr>
      <vt:lpstr>Tw Cen MT</vt:lpstr>
      <vt:lpstr>Office Theme</vt:lpstr>
      <vt:lpstr>PowerPoint Presentation</vt:lpstr>
      <vt:lpstr>PowerPoint Presentation</vt:lpstr>
      <vt:lpstr>What is Canada?</vt:lpstr>
      <vt:lpstr>PowerPoint Presentation</vt:lpstr>
      <vt:lpstr>Extranational Places</vt:lpstr>
      <vt:lpstr>Common Heritage of Mankind</vt:lpstr>
      <vt:lpstr>Global EEZs</vt:lpstr>
      <vt:lpstr>Global ECS areas</vt:lpstr>
      <vt:lpstr>PowerPoint Presentation</vt:lpstr>
      <vt:lpstr>Article 82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Extranational Taxation</dc:title>
  <dc:creator>Micah Burch</dc:creator>
  <cp:lastModifiedBy>Micah Burch</cp:lastModifiedBy>
  <cp:revision>50</cp:revision>
  <dcterms:created xsi:type="dcterms:W3CDTF">2018-10-14T03:52:48Z</dcterms:created>
  <dcterms:modified xsi:type="dcterms:W3CDTF">2019-02-01T03:23:45Z</dcterms:modified>
</cp:coreProperties>
</file>