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04" r:id="rId1"/>
  </p:sldMasterIdLst>
  <p:notesMasterIdLst>
    <p:notesMasterId r:id="rId13"/>
  </p:notesMasterIdLst>
  <p:sldIdLst>
    <p:sldId id="260" r:id="rId2"/>
    <p:sldId id="256" r:id="rId3"/>
    <p:sldId id="258" r:id="rId4"/>
    <p:sldId id="267" r:id="rId5"/>
    <p:sldId id="259" r:id="rId6"/>
    <p:sldId id="264" r:id="rId7"/>
    <p:sldId id="262" r:id="rId8"/>
    <p:sldId id="261" r:id="rId9"/>
    <p:sldId id="263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4591"/>
    <p:restoredTop sz="86395"/>
  </p:normalViewPr>
  <p:slideViewPr>
    <p:cSldViewPr snapToGrid="0" snapToObjects="1">
      <p:cViewPr varScale="1">
        <p:scale>
          <a:sx n="117" d="100"/>
          <a:sy n="117" d="100"/>
        </p:scale>
        <p:origin x="960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9BB15-E71E-B345-A1D1-16A49D02A9F2}" type="datetimeFigureOut">
              <a:rPr lang="en-US" smtClean="0"/>
              <a:t>2/8/19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9954D9-7CC0-884E-A97C-8A5AACC8B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7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954D9-7CC0-884E-A97C-8A5AACC8BE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82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954D9-7CC0-884E-A97C-8A5AACC8BE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1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954D9-7CC0-884E-A97C-8A5AACC8BE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03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954D9-7CC0-884E-A97C-8A5AACC8BE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57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954D9-7CC0-884E-A97C-8A5AACC8BE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64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954D9-7CC0-884E-A97C-8A5AACC8BE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60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954D9-7CC0-884E-A97C-8A5AACC8BE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48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87DE6118-2437-4B30-8E3C-4D2BE6020583}" type="datetimeFigureOut">
              <a:rPr lang="en-US" smtClean="0"/>
              <a:pPr/>
              <a:t>2/8/19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945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15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7DE6118-2437-4B30-8E3C-4D2BE6020583}" type="datetimeFigureOut">
              <a:rPr lang="en-US" smtClean="0"/>
              <a:pPr/>
              <a:t>2/8/19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97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591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7DE6118-2437-4B30-8E3C-4D2BE6020583}" type="datetimeFigureOut">
              <a:rPr lang="en-US" smtClean="0"/>
              <a:pPr/>
              <a:t>2/8/19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579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7DE6118-2437-4B30-8E3C-4D2BE6020583}" type="datetimeFigureOut">
              <a:rPr lang="en-US" smtClean="0"/>
              <a:pPr/>
              <a:t>2/8/19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765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7DE6118-2437-4B30-8E3C-4D2BE6020583}" type="datetimeFigureOut">
              <a:rPr lang="en-US" smtClean="0"/>
              <a:pPr/>
              <a:t>2/8/19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351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2/8/19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139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7DE6118-2437-4B30-8E3C-4D2BE6020583}" type="datetimeFigureOut">
              <a:rPr lang="en-US" smtClean="0"/>
              <a:t>2/8/19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77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622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7DE6118-2437-4B30-8E3C-4D2BE6020583}" type="datetimeFigureOut">
              <a:rPr lang="en-US" smtClean="0"/>
              <a:pPr/>
              <a:t>2/8/19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927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2/8/19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26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brainden.com/color-illusions.htm#prettyPhoto[pp_gal]/4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brainden.com/color-illusions.htm#prettyPhoto[pp_gal]/4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brainden.com/color-illusions.htm#prettyPhoto[pp_gal]/4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scientificamerican.com/illusion-chasers/its-that-dress-again-but-now-for-your-ear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nytimes.com/interactive/2018/05/16/upshot/audio-clip-yanny-laurel-debate.html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02809643-1A52-4ED2-AA8C-EEF67E927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F59BE78A-E3EA-4451-96B5-6FAFD246E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6">
              <a:extLst>
                <a:ext uri="{FF2B5EF4-FFF2-40B4-BE49-F238E27FC236}">
                  <a16:creationId xmlns:a16="http://schemas.microsoft.com/office/drawing/2014/main" id="{CFD751E0-7430-4ACA-A679-ECB74EA58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A4098D72-B456-40CC-8C9F-D08B9DD25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77F4ACE6-DDA3-4ED6-8FEE-78FFB08E9A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id="{4337B0AD-9A1D-4899-8791-EDEB9B5A1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id="{BCA1A530-E6F6-465D-BCD0-371D816CCC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id="{E004A844-7D04-43E1-A29A-F8191791D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id="{20EE4868-1730-433B-AA39-A91305A49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id="{5AB5DD23-5ECB-4E0C-AC9B-C384785BAE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id="{30DF27FE-32C5-40E3-88CF-16228DBBC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id="{7DA4BF21-FA96-43DB-A077-173C5F433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id="{79FB98CB-1E06-4CC6-B67C-4CE3403E87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id="{BF956BA4-7CC2-4E13-9E1D-0854EF4CB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id="{E6C08EBB-2C97-4884-9312-EA0A6A62A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id="{3262514D-691E-4344-8751-4E80F046A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20">
              <a:extLst>
                <a:ext uri="{FF2B5EF4-FFF2-40B4-BE49-F238E27FC236}">
                  <a16:creationId xmlns:a16="http://schemas.microsoft.com/office/drawing/2014/main" id="{17406E40-244E-4DD6-94A4-E73960241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21">
              <a:extLst>
                <a:ext uri="{FF2B5EF4-FFF2-40B4-BE49-F238E27FC236}">
                  <a16:creationId xmlns:a16="http://schemas.microsoft.com/office/drawing/2014/main" id="{9E621646-8902-4518-ADFE-798B8AF7F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22">
              <a:extLst>
                <a:ext uri="{FF2B5EF4-FFF2-40B4-BE49-F238E27FC236}">
                  <a16:creationId xmlns:a16="http://schemas.microsoft.com/office/drawing/2014/main" id="{BC03DD73-798C-403F-B9AC-BFF84A0B1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23">
              <a:extLst>
                <a:ext uri="{FF2B5EF4-FFF2-40B4-BE49-F238E27FC236}">
                  <a16:creationId xmlns:a16="http://schemas.microsoft.com/office/drawing/2014/main" id="{6756FE0C-DC81-49BD-AD76-1E223B686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24">
              <a:extLst>
                <a:ext uri="{FF2B5EF4-FFF2-40B4-BE49-F238E27FC236}">
                  <a16:creationId xmlns:a16="http://schemas.microsoft.com/office/drawing/2014/main" id="{89921AE2-097C-4DEE-A398-FCB910D60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25">
              <a:extLst>
                <a:ext uri="{FF2B5EF4-FFF2-40B4-BE49-F238E27FC236}">
                  <a16:creationId xmlns:a16="http://schemas.microsoft.com/office/drawing/2014/main" id="{FEEAE74D-A8B8-4601-84C4-7F01DFF41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3" name="Picture 2" descr="A person posing for the camera&#13;&#10;&#13;&#10;Description automatically generated">
            <a:extLst>
              <a:ext uri="{FF2B5EF4-FFF2-40B4-BE49-F238E27FC236}">
                <a16:creationId xmlns:a16="http://schemas.microsoft.com/office/drawing/2014/main" id="{B5A6A820-82A1-6944-B969-1E985C698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0" y="1397000"/>
            <a:ext cx="8890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46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D25D4263-7063-784D-9AC3-C01871D74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450" y="304800"/>
            <a:ext cx="6515100" cy="62484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9EF36C-2749-D847-A6C3-CC201EE29A7A}"/>
              </a:ext>
            </a:extLst>
          </p:cNvPr>
          <p:cNvCxnSpPr/>
          <p:nvPr/>
        </p:nvCxnSpPr>
        <p:spPr>
          <a:xfrm>
            <a:off x="995990" y="3300413"/>
            <a:ext cx="9943200" cy="0"/>
          </a:xfrm>
          <a:prstGeom prst="line">
            <a:avLst/>
          </a:prstGeom>
          <a:ln w="1587500">
            <a:solidFill>
              <a:schemeClr val="accent1">
                <a:shade val="90000"/>
                <a:alpha val="9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712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Freeform 18">
            <a:extLst>
              <a:ext uri="{FF2B5EF4-FFF2-40B4-BE49-F238E27FC236}">
                <a16:creationId xmlns:a16="http://schemas.microsoft.com/office/drawing/2014/main" id="{E6C08EBB-2C97-4884-9312-EA0A6A62A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4188" y="0"/>
            <a:ext cx="3421063" cy="6843713"/>
          </a:xfrm>
          <a:custGeom>
            <a:avLst/>
            <a:gdLst/>
            <a:ahLst/>
            <a:cxnLst/>
            <a:rect l="0" t="0" r="r" b="b"/>
            <a:pathLst>
              <a:path w="720" h="1440">
                <a:moveTo>
                  <a:pt x="720" y="0"/>
                </a:moveTo>
                <a:cubicBezTo>
                  <a:pt x="316" y="282"/>
                  <a:pt x="0" y="1018"/>
                  <a:pt x="362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" name="Freeform 20">
            <a:extLst>
              <a:ext uri="{FF2B5EF4-FFF2-40B4-BE49-F238E27FC236}">
                <a16:creationId xmlns:a16="http://schemas.microsoft.com/office/drawing/2014/main" id="{17406E40-244E-4DD6-94A4-E73960241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98488" y="0"/>
            <a:ext cx="2717800" cy="6843713"/>
          </a:xfrm>
          <a:custGeom>
            <a:avLst/>
            <a:gdLst/>
            <a:ahLst/>
            <a:cxnLst/>
            <a:rect l="0" t="0" r="r" b="b"/>
            <a:pathLst>
              <a:path w="572" h="1440">
                <a:moveTo>
                  <a:pt x="572" y="0"/>
                </a:moveTo>
                <a:cubicBezTo>
                  <a:pt x="213" y="320"/>
                  <a:pt x="0" y="979"/>
                  <a:pt x="164" y="1440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" name="Freeform 21">
            <a:extLst>
              <a:ext uri="{FF2B5EF4-FFF2-40B4-BE49-F238E27FC236}">
                <a16:creationId xmlns:a16="http://schemas.microsoft.com/office/drawing/2014/main" id="{9E621646-8902-4518-ADFE-798B8AF7F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1938" y="0"/>
            <a:ext cx="2944813" cy="6843713"/>
          </a:xfrm>
          <a:custGeom>
            <a:avLst/>
            <a:gdLst/>
            <a:ahLst/>
            <a:cxnLst/>
            <a:rect l="0" t="0" r="r" b="b"/>
            <a:pathLst>
              <a:path w="620" h="1440">
                <a:moveTo>
                  <a:pt x="620" y="0"/>
                </a:moveTo>
                <a:cubicBezTo>
                  <a:pt x="248" y="325"/>
                  <a:pt x="0" y="960"/>
                  <a:pt x="186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" name="Freeform 22">
            <a:extLst>
              <a:ext uri="{FF2B5EF4-FFF2-40B4-BE49-F238E27FC236}">
                <a16:creationId xmlns:a16="http://schemas.microsoft.com/office/drawing/2014/main" id="{BC03DD73-798C-403F-B9AC-BFF84A0B1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417513" y="0"/>
            <a:ext cx="2403475" cy="6843713"/>
          </a:xfrm>
          <a:custGeom>
            <a:avLst/>
            <a:gdLst/>
            <a:ahLst/>
            <a:cxnLst/>
            <a:rect l="0" t="0" r="r" b="b"/>
            <a:pathLst>
              <a:path w="506" h="1440">
                <a:moveTo>
                  <a:pt x="506" y="0"/>
                </a:moveTo>
                <a:cubicBezTo>
                  <a:pt x="109" y="356"/>
                  <a:pt x="0" y="943"/>
                  <a:pt x="171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" name="Freeform 23">
            <a:extLst>
              <a:ext uri="{FF2B5EF4-FFF2-40B4-BE49-F238E27FC236}">
                <a16:creationId xmlns:a16="http://schemas.microsoft.com/office/drawing/2014/main" id="{6756FE0C-DC81-49BD-AD76-1E223B686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4288" y="9525"/>
            <a:ext cx="1771650" cy="3198813"/>
          </a:xfrm>
          <a:custGeom>
            <a:avLst/>
            <a:gdLst/>
            <a:ahLst/>
            <a:cxnLst/>
            <a:rect l="0" t="0" r="r" b="b"/>
            <a:pathLst>
              <a:path w="373" h="673">
                <a:moveTo>
                  <a:pt x="373" y="0"/>
                </a:moveTo>
                <a:cubicBezTo>
                  <a:pt x="175" y="183"/>
                  <a:pt x="51" y="409"/>
                  <a:pt x="0" y="67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" name="Freeform 25">
            <a:extLst>
              <a:ext uri="{FF2B5EF4-FFF2-40B4-BE49-F238E27FC236}">
                <a16:creationId xmlns:a16="http://schemas.microsoft.com/office/drawing/2014/main" id="{FEEAE74D-A8B8-4601-84C4-7F01DFF41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4288" y="0"/>
            <a:ext cx="1562100" cy="2228850"/>
          </a:xfrm>
          <a:custGeom>
            <a:avLst/>
            <a:gdLst/>
            <a:ahLst/>
            <a:cxnLst/>
            <a:rect l="0" t="0" r="r" b="b"/>
            <a:pathLst>
              <a:path w="329" h="469">
                <a:moveTo>
                  <a:pt x="329" y="0"/>
                </a:moveTo>
                <a:cubicBezTo>
                  <a:pt x="189" y="133"/>
                  <a:pt x="69" y="288"/>
                  <a:pt x="0" y="46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3" name="Freeform 6">
            <a:extLst>
              <a:ext uri="{FF2B5EF4-FFF2-40B4-BE49-F238E27FC236}">
                <a16:creationId xmlns:a16="http://schemas.microsoft.com/office/drawing/2014/main" id="{CFD751E0-7430-4ACA-A679-ECB74EA58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626725" y="9525"/>
            <a:ext cx="1539875" cy="555625"/>
          </a:xfrm>
          <a:custGeom>
            <a:avLst/>
            <a:gdLst/>
            <a:ahLst/>
            <a:cxnLst/>
            <a:rect l="0" t="0" r="r" b="b"/>
            <a:pathLst>
              <a:path w="324" h="117">
                <a:moveTo>
                  <a:pt x="324" y="117"/>
                </a:moveTo>
                <a:cubicBezTo>
                  <a:pt x="223" y="64"/>
                  <a:pt x="107" y="2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4" name="Freeform 9">
            <a:extLst>
              <a:ext uri="{FF2B5EF4-FFF2-40B4-BE49-F238E27FC236}">
                <a16:creationId xmlns:a16="http://schemas.microsoft.com/office/drawing/2014/main" id="{4337B0AD-9A1D-4899-8791-EDEB9B5A1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02988" y="9525"/>
            <a:ext cx="963613" cy="366713"/>
          </a:xfrm>
          <a:custGeom>
            <a:avLst/>
            <a:gdLst/>
            <a:ahLst/>
            <a:cxnLst/>
            <a:rect l="0" t="0" r="r" b="b"/>
            <a:pathLst>
              <a:path w="203" h="77">
                <a:moveTo>
                  <a:pt x="203" y="77"/>
                </a:moveTo>
                <a:cubicBezTo>
                  <a:pt x="138" y="46"/>
                  <a:pt x="68" y="21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" name="Freeform 12">
            <a:extLst>
              <a:ext uri="{FF2B5EF4-FFF2-40B4-BE49-F238E27FC236}">
                <a16:creationId xmlns:a16="http://schemas.microsoft.com/office/drawing/2014/main" id="{20EE4868-1730-433B-AA39-A91305A49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501438" y="9525"/>
            <a:ext cx="665163" cy="257175"/>
          </a:xfrm>
          <a:custGeom>
            <a:avLst/>
            <a:gdLst/>
            <a:ahLst/>
            <a:cxnLst/>
            <a:rect l="0" t="0" r="r" b="b"/>
            <a:pathLst>
              <a:path w="140" h="54">
                <a:moveTo>
                  <a:pt x="140" y="54"/>
                </a:moveTo>
                <a:cubicBezTo>
                  <a:pt x="95" y="34"/>
                  <a:pt x="48" y="16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6" name="Freeform 24">
            <a:extLst>
              <a:ext uri="{FF2B5EF4-FFF2-40B4-BE49-F238E27FC236}">
                <a16:creationId xmlns:a16="http://schemas.microsoft.com/office/drawing/2014/main" id="{89921AE2-097C-4DEE-A398-FCB910D60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763" y="6016625"/>
            <a:ext cx="214313" cy="827088"/>
          </a:xfrm>
          <a:custGeom>
            <a:avLst/>
            <a:gdLst/>
            <a:ahLst/>
            <a:cxnLst/>
            <a:rect l="0" t="0" r="r" b="b"/>
            <a:pathLst>
              <a:path w="45" h="174">
                <a:moveTo>
                  <a:pt x="0" y="0"/>
                </a:moveTo>
                <a:cubicBezTo>
                  <a:pt x="11" y="59"/>
                  <a:pt x="26" y="118"/>
                  <a:pt x="45" y="1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7" name="Freeform 7">
            <a:extLst>
              <a:ext uri="{FF2B5EF4-FFF2-40B4-BE49-F238E27FC236}">
                <a16:creationId xmlns:a16="http://schemas.microsoft.com/office/drawing/2014/main" id="{A4098D72-B456-40CC-8C9F-D08B9DD2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247313" y="5013325"/>
            <a:ext cx="1919288" cy="1830388"/>
          </a:xfrm>
          <a:custGeom>
            <a:avLst/>
            <a:gdLst/>
            <a:ahLst/>
            <a:cxnLst/>
            <a:rect l="0" t="0" r="r" b="b"/>
            <a:pathLst>
              <a:path w="404" h="385">
                <a:moveTo>
                  <a:pt x="0" y="385"/>
                </a:moveTo>
                <a:cubicBezTo>
                  <a:pt x="146" y="272"/>
                  <a:pt x="285" y="142"/>
                  <a:pt x="404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8" name="Freeform 10">
            <a:extLst>
              <a:ext uri="{FF2B5EF4-FFF2-40B4-BE49-F238E27FC236}">
                <a16:creationId xmlns:a16="http://schemas.microsoft.com/office/drawing/2014/main" id="{BCA1A530-E6F6-465D-BCD0-371D816C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494963" y="5275263"/>
            <a:ext cx="1666875" cy="1577975"/>
          </a:xfrm>
          <a:custGeom>
            <a:avLst/>
            <a:gdLst/>
            <a:ahLst/>
            <a:cxnLst/>
            <a:rect l="0" t="0" r="r" b="b"/>
            <a:pathLst>
              <a:path w="351" h="332">
                <a:moveTo>
                  <a:pt x="0" y="332"/>
                </a:moveTo>
                <a:cubicBezTo>
                  <a:pt x="125" y="232"/>
                  <a:pt x="245" y="121"/>
                  <a:pt x="351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" name="Freeform 13">
            <a:extLst>
              <a:ext uri="{FF2B5EF4-FFF2-40B4-BE49-F238E27FC236}">
                <a16:creationId xmlns:a16="http://schemas.microsoft.com/office/drawing/2014/main" id="{5AB5DD23-5ECB-4E0C-AC9B-C384785BA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641013" y="5408613"/>
            <a:ext cx="1525588" cy="1435100"/>
          </a:xfrm>
          <a:custGeom>
            <a:avLst/>
            <a:gdLst/>
            <a:ahLst/>
            <a:cxnLst/>
            <a:rect l="0" t="0" r="r" b="b"/>
            <a:pathLst>
              <a:path w="321" h="302">
                <a:moveTo>
                  <a:pt x="0" y="302"/>
                </a:moveTo>
                <a:cubicBezTo>
                  <a:pt x="114" y="210"/>
                  <a:pt x="223" y="109"/>
                  <a:pt x="321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0" name="Freeform 15">
            <a:extLst>
              <a:ext uri="{FF2B5EF4-FFF2-40B4-BE49-F238E27FC236}">
                <a16:creationId xmlns:a16="http://schemas.microsoft.com/office/drawing/2014/main" id="{7DA4BF21-FA96-43DB-A077-173C5F433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802938" y="5518150"/>
            <a:ext cx="1363663" cy="1325563"/>
          </a:xfrm>
          <a:custGeom>
            <a:avLst/>
            <a:gdLst/>
            <a:ahLst/>
            <a:cxnLst/>
            <a:rect l="0" t="0" r="r" b="b"/>
            <a:pathLst>
              <a:path w="287" h="279">
                <a:moveTo>
                  <a:pt x="0" y="279"/>
                </a:moveTo>
                <a:cubicBezTo>
                  <a:pt x="101" y="193"/>
                  <a:pt x="198" y="100"/>
                  <a:pt x="287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pic>
        <p:nvPicPr>
          <p:cNvPr id="4" name="Picture 3" descr="A person standing in front of a blackboard&#10;&#10;Description automatically generated">
            <a:extLst>
              <a:ext uri="{FF2B5EF4-FFF2-40B4-BE49-F238E27FC236}">
                <a16:creationId xmlns:a16="http://schemas.microsoft.com/office/drawing/2014/main" id="{2ABB0183-7632-6740-9FAF-4A9B227D8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180" y="1608368"/>
            <a:ext cx="7072604" cy="3235716"/>
          </a:xfrm>
          <a:prstGeom prst="rect">
            <a:avLst/>
          </a:prstGeom>
        </p:spPr>
      </p:pic>
      <p:sp>
        <p:nvSpPr>
          <p:cNvPr id="179" name="Freeform 17">
            <a:extLst>
              <a:ext uri="{FF2B5EF4-FFF2-40B4-BE49-F238E27FC236}">
                <a16:creationId xmlns:a16="http://schemas.microsoft.com/office/drawing/2014/main" id="{BF956BA4-7CC2-4E13-9E1D-0854EF4C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79150" y="5694363"/>
            <a:ext cx="1187450" cy="1149350"/>
          </a:xfrm>
          <a:custGeom>
            <a:avLst/>
            <a:gdLst/>
            <a:ahLst/>
            <a:cxnLst/>
            <a:rect l="0" t="0" r="r" b="b"/>
            <a:pathLst>
              <a:path w="250" h="242">
                <a:moveTo>
                  <a:pt x="0" y="242"/>
                </a:moveTo>
                <a:cubicBezTo>
                  <a:pt x="88" y="166"/>
                  <a:pt x="172" y="85"/>
                  <a:pt x="25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" name="Freeform 19">
            <a:extLst>
              <a:ext uri="{FF2B5EF4-FFF2-40B4-BE49-F238E27FC236}">
                <a16:creationId xmlns:a16="http://schemas.microsoft.com/office/drawing/2014/main" id="{3262514D-691E-4344-8751-4E80F046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87125" y="6049963"/>
            <a:ext cx="879475" cy="793750"/>
          </a:xfrm>
          <a:custGeom>
            <a:avLst/>
            <a:gdLst/>
            <a:ahLst/>
            <a:cxnLst/>
            <a:rect l="0" t="0" r="r" b="b"/>
            <a:pathLst>
              <a:path w="185" h="167">
                <a:moveTo>
                  <a:pt x="0" y="167"/>
                </a:moveTo>
                <a:cubicBezTo>
                  <a:pt x="63" y="114"/>
                  <a:pt x="125" y="58"/>
                  <a:pt x="185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514398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12905-3FD0-3840-8FCC-30680F1CA4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sz="3600" dirty="0">
                <a:latin typeface="Didot" panose="02000503000000020003" pitchFamily="2" charset="-79"/>
                <a:cs typeface="Didot" panose="02000503000000020003" pitchFamily="2" charset="-79"/>
              </a:rPr>
              <a:t>GAAR in Action : </a:t>
            </a:r>
            <a:br>
              <a:rPr lang="en-CA" sz="3600" dirty="0">
                <a:latin typeface="Didot" panose="02000503000000020003" pitchFamily="2" charset="-79"/>
                <a:cs typeface="Didot" panose="02000503000000020003" pitchFamily="2" charset="-79"/>
              </a:rPr>
            </a:br>
            <a:r>
              <a:rPr lang="en-CA" sz="3600" dirty="0">
                <a:latin typeface="Didot" panose="02000503000000020003" pitchFamily="2" charset="-79"/>
                <a:cs typeface="Didot" panose="02000503000000020003" pitchFamily="2" charset="-79"/>
              </a:rPr>
              <a:t>Judicial Attributes and Transactions Types</a:t>
            </a:r>
            <a:br>
              <a:rPr lang="en-CA" sz="3600" dirty="0">
                <a:latin typeface="Didot" panose="02000503000000020003" pitchFamily="2" charset="-79"/>
                <a:cs typeface="Didot" panose="02000503000000020003" pitchFamily="2" charset="-79"/>
              </a:rPr>
            </a:br>
            <a:endParaRPr lang="en-US" sz="36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D2938A-8A0C-7E47-A532-0341CB1E2E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400" b="1" dirty="0">
                <a:latin typeface="Didot" panose="02000503000000020003" pitchFamily="2" charset="-79"/>
                <a:cs typeface="Didot" panose="02000503000000020003" pitchFamily="2" charset="-79"/>
              </a:rPr>
              <a:t>Thaddeus Hwong, for a collaborative project with Tim Edgar and </a:t>
            </a:r>
            <a:r>
              <a:rPr lang="en-US" sz="1400" b="1" dirty="0" err="1">
                <a:latin typeface="Didot" panose="02000503000000020003" pitchFamily="2" charset="-79"/>
                <a:cs typeface="Didot" panose="02000503000000020003" pitchFamily="2" charset="-79"/>
              </a:rPr>
              <a:t>Jinyan</a:t>
            </a:r>
            <a:r>
              <a:rPr lang="en-US" sz="1400" b="1" dirty="0">
                <a:latin typeface="Didot" panose="02000503000000020003" pitchFamily="2" charset="-79"/>
                <a:cs typeface="Didot" panose="02000503000000020003" pitchFamily="2" charset="-79"/>
              </a:rPr>
              <a:t> Li</a:t>
            </a:r>
          </a:p>
          <a:p>
            <a:r>
              <a:rPr lang="en-US" sz="1400" b="1" dirty="0">
                <a:latin typeface="Didot" panose="02000503000000020003" pitchFamily="2" charset="-79"/>
                <a:cs typeface="Didot" panose="02000503000000020003" pitchFamily="2" charset="-79"/>
              </a:rPr>
              <a:t>Made possible by funding support provided by the Canadian Tax Foundation</a:t>
            </a:r>
          </a:p>
        </p:txBody>
      </p:sp>
    </p:spTree>
    <p:extLst>
      <p:ext uri="{BB962C8B-B14F-4D97-AF65-F5344CB8AC3E}">
        <p14:creationId xmlns:p14="http://schemas.microsoft.com/office/powerpoint/2010/main" val="20116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D25D4263-7063-784D-9AC3-C01871D74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450" y="304800"/>
            <a:ext cx="6515100" cy="62484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9EF36C-2749-D847-A6C3-CC201EE29A7A}"/>
              </a:ext>
            </a:extLst>
          </p:cNvPr>
          <p:cNvCxnSpPr/>
          <p:nvPr/>
        </p:nvCxnSpPr>
        <p:spPr>
          <a:xfrm>
            <a:off x="995990" y="3300413"/>
            <a:ext cx="9943200" cy="0"/>
          </a:xfrm>
          <a:prstGeom prst="line">
            <a:avLst/>
          </a:prstGeom>
          <a:ln w="1587500">
            <a:solidFill>
              <a:schemeClr val="accent1">
                <a:shade val="90000"/>
                <a:alpha val="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725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D25D4263-7063-784D-9AC3-C01871D74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450" y="304800"/>
            <a:ext cx="6515100" cy="62484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9EF36C-2749-D847-A6C3-CC201EE29A7A}"/>
              </a:ext>
            </a:extLst>
          </p:cNvPr>
          <p:cNvCxnSpPr/>
          <p:nvPr/>
        </p:nvCxnSpPr>
        <p:spPr>
          <a:xfrm>
            <a:off x="995990" y="3300413"/>
            <a:ext cx="9943200" cy="0"/>
          </a:xfrm>
          <a:prstGeom prst="line">
            <a:avLst/>
          </a:prstGeom>
          <a:ln w="1587500">
            <a:solidFill>
              <a:schemeClr val="accent1">
                <a:shade val="90000"/>
                <a:alpha val="9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D2F6B80B-A036-2C41-9E33-A776F614E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13" y="17930"/>
            <a:ext cx="11622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55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5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800B320-C486-4967-AFB8-58E3EBDA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84" name="Freeform 5">
              <a:extLst>
                <a:ext uri="{FF2B5EF4-FFF2-40B4-BE49-F238E27FC236}">
                  <a16:creationId xmlns:a16="http://schemas.microsoft.com/office/drawing/2014/main" id="{B6E6BEB2-753A-4253-9BE2-9E569A8A5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6">
              <a:extLst>
                <a:ext uri="{FF2B5EF4-FFF2-40B4-BE49-F238E27FC236}">
                  <a16:creationId xmlns:a16="http://schemas.microsoft.com/office/drawing/2014/main" id="{196A6026-E2E2-4401-BB72-F8314907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7">
              <a:extLst>
                <a:ext uri="{FF2B5EF4-FFF2-40B4-BE49-F238E27FC236}">
                  <a16:creationId xmlns:a16="http://schemas.microsoft.com/office/drawing/2014/main" id="{C852B828-3E4B-4404-AEE7-815B0B6EE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8">
              <a:extLst>
                <a:ext uri="{FF2B5EF4-FFF2-40B4-BE49-F238E27FC236}">
                  <a16:creationId xmlns:a16="http://schemas.microsoft.com/office/drawing/2014/main" id="{B2BAC571-023A-4027-9689-5A7375FE5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9">
              <a:extLst>
                <a:ext uri="{FF2B5EF4-FFF2-40B4-BE49-F238E27FC236}">
                  <a16:creationId xmlns:a16="http://schemas.microsoft.com/office/drawing/2014/main" id="{6BB424FB-2158-48AB-9A28-A11889AA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0">
              <a:extLst>
                <a:ext uri="{FF2B5EF4-FFF2-40B4-BE49-F238E27FC236}">
                  <a16:creationId xmlns:a16="http://schemas.microsoft.com/office/drawing/2014/main" id="{BE5FA512-D3FE-4F91-AE23-51DAAAA7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1">
              <a:extLst>
                <a:ext uri="{FF2B5EF4-FFF2-40B4-BE49-F238E27FC236}">
                  <a16:creationId xmlns:a16="http://schemas.microsoft.com/office/drawing/2014/main" id="{83CF3A0A-06AA-4987-8182-4F86E662E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2">
              <a:extLst>
                <a:ext uri="{FF2B5EF4-FFF2-40B4-BE49-F238E27FC236}">
                  <a16:creationId xmlns:a16="http://schemas.microsoft.com/office/drawing/2014/main" id="{969C6F15-1F6D-46D5-8C47-3FBC31253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3">
              <a:extLst>
                <a:ext uri="{FF2B5EF4-FFF2-40B4-BE49-F238E27FC236}">
                  <a16:creationId xmlns:a16="http://schemas.microsoft.com/office/drawing/2014/main" id="{01E2B94D-4E93-4C11-A1FC-B3A6E8CC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4">
              <a:extLst>
                <a:ext uri="{FF2B5EF4-FFF2-40B4-BE49-F238E27FC236}">
                  <a16:creationId xmlns:a16="http://schemas.microsoft.com/office/drawing/2014/main" id="{F47C1110-8C08-4C26-BD0D-3083BFAC1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5">
              <a:extLst>
                <a:ext uri="{FF2B5EF4-FFF2-40B4-BE49-F238E27FC236}">
                  <a16:creationId xmlns:a16="http://schemas.microsoft.com/office/drawing/2014/main" id="{3085CEBC-D1F5-4F82-93C8-8ED38B7C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6">
              <a:extLst>
                <a:ext uri="{FF2B5EF4-FFF2-40B4-BE49-F238E27FC236}">
                  <a16:creationId xmlns:a16="http://schemas.microsoft.com/office/drawing/2014/main" id="{3ED8F25D-E867-46B6-A62D-3B2114768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7">
              <a:extLst>
                <a:ext uri="{FF2B5EF4-FFF2-40B4-BE49-F238E27FC236}">
                  <a16:creationId xmlns:a16="http://schemas.microsoft.com/office/drawing/2014/main" id="{6BB81545-0C01-4B56-BADD-6B7D5B72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8">
              <a:extLst>
                <a:ext uri="{FF2B5EF4-FFF2-40B4-BE49-F238E27FC236}">
                  <a16:creationId xmlns:a16="http://schemas.microsoft.com/office/drawing/2014/main" id="{A1574FCC-646A-4771-AB54-A44212F1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9">
              <a:extLst>
                <a:ext uri="{FF2B5EF4-FFF2-40B4-BE49-F238E27FC236}">
                  <a16:creationId xmlns:a16="http://schemas.microsoft.com/office/drawing/2014/main" id="{A56CC2BC-E51D-4A79-AA80-770FAA78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0">
              <a:extLst>
                <a:ext uri="{FF2B5EF4-FFF2-40B4-BE49-F238E27FC236}">
                  <a16:creationId xmlns:a16="http://schemas.microsoft.com/office/drawing/2014/main" id="{C95E0495-B7F8-44C5-AD1F-5F3C8633E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1">
              <a:extLst>
                <a:ext uri="{FF2B5EF4-FFF2-40B4-BE49-F238E27FC236}">
                  <a16:creationId xmlns:a16="http://schemas.microsoft.com/office/drawing/2014/main" id="{28C1E7AA-A198-498A-9426-7632D7AA3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2">
              <a:extLst>
                <a:ext uri="{FF2B5EF4-FFF2-40B4-BE49-F238E27FC236}">
                  <a16:creationId xmlns:a16="http://schemas.microsoft.com/office/drawing/2014/main" id="{96410611-0DF8-42D3-91B1-B87AE692E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23">
              <a:extLst>
                <a:ext uri="{FF2B5EF4-FFF2-40B4-BE49-F238E27FC236}">
                  <a16:creationId xmlns:a16="http://schemas.microsoft.com/office/drawing/2014/main" id="{EACF821F-24B2-49B5-8688-744B0EAD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4">
              <a:extLst>
                <a:ext uri="{FF2B5EF4-FFF2-40B4-BE49-F238E27FC236}">
                  <a16:creationId xmlns:a16="http://schemas.microsoft.com/office/drawing/2014/main" id="{418BD791-FEEE-4A18-A5EF-F3815F184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5">
              <a:extLst>
                <a:ext uri="{FF2B5EF4-FFF2-40B4-BE49-F238E27FC236}">
                  <a16:creationId xmlns:a16="http://schemas.microsoft.com/office/drawing/2014/main" id="{D5D16C8F-EA4F-447C-934A-06E7BFAE9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4" name="Picture 3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095F5929-E0BA-A546-BB70-7E73356BA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961" y="643467"/>
            <a:ext cx="537607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60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800B320-C486-4967-AFB8-58E3EBDA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B6E6BEB2-753A-4253-9BE2-9E569A8A5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6">
              <a:extLst>
                <a:ext uri="{FF2B5EF4-FFF2-40B4-BE49-F238E27FC236}">
                  <a16:creationId xmlns:a16="http://schemas.microsoft.com/office/drawing/2014/main" id="{196A6026-E2E2-4401-BB72-F8314907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C852B828-3E4B-4404-AEE7-815B0B6EE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B2BAC571-023A-4027-9689-5A7375FE5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6BB424FB-2158-48AB-9A28-A11889AA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10">
              <a:extLst>
                <a:ext uri="{FF2B5EF4-FFF2-40B4-BE49-F238E27FC236}">
                  <a16:creationId xmlns:a16="http://schemas.microsoft.com/office/drawing/2014/main" id="{BE5FA512-D3FE-4F91-AE23-51DAAAA7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83CF3A0A-06AA-4987-8182-4F86E662E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969C6F15-1F6D-46D5-8C47-3FBC31253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1E2B94D-4E93-4C11-A1FC-B3A6E8CC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14">
              <a:extLst>
                <a:ext uri="{FF2B5EF4-FFF2-40B4-BE49-F238E27FC236}">
                  <a16:creationId xmlns:a16="http://schemas.microsoft.com/office/drawing/2014/main" id="{F47C1110-8C08-4C26-BD0D-3083BFAC1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3085CEBC-D1F5-4F82-93C8-8ED38B7C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6">
              <a:extLst>
                <a:ext uri="{FF2B5EF4-FFF2-40B4-BE49-F238E27FC236}">
                  <a16:creationId xmlns:a16="http://schemas.microsoft.com/office/drawing/2014/main" id="{3ED8F25D-E867-46B6-A62D-3B2114768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6BB81545-0C01-4B56-BADD-6B7D5B72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A1574FCC-646A-4771-AB54-A44212F1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A56CC2BC-E51D-4A79-AA80-770FAA78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20">
              <a:extLst>
                <a:ext uri="{FF2B5EF4-FFF2-40B4-BE49-F238E27FC236}">
                  <a16:creationId xmlns:a16="http://schemas.microsoft.com/office/drawing/2014/main" id="{C95E0495-B7F8-44C5-AD1F-5F3C8633E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28C1E7AA-A198-498A-9426-7632D7AA3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22">
              <a:extLst>
                <a:ext uri="{FF2B5EF4-FFF2-40B4-BE49-F238E27FC236}">
                  <a16:creationId xmlns:a16="http://schemas.microsoft.com/office/drawing/2014/main" id="{96410611-0DF8-42D3-91B1-B87AE692E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EACF821F-24B2-49B5-8688-744B0EAD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24">
              <a:extLst>
                <a:ext uri="{FF2B5EF4-FFF2-40B4-BE49-F238E27FC236}">
                  <a16:creationId xmlns:a16="http://schemas.microsoft.com/office/drawing/2014/main" id="{418BD791-FEEE-4A18-A5EF-F3815F184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>
              <a:extLst>
                <a:ext uri="{FF2B5EF4-FFF2-40B4-BE49-F238E27FC236}">
                  <a16:creationId xmlns:a16="http://schemas.microsoft.com/office/drawing/2014/main" id="{D5D16C8F-EA4F-447C-934A-06E7BFAE9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D2AFAC2-9081-4842-A36B-8F66E815E6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917700" y="643467"/>
            <a:ext cx="83566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47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3;&#10;&#13;&#10;Description automatically generated">
            <a:hlinkClick r:id="rId2"/>
            <a:extLst>
              <a:ext uri="{FF2B5EF4-FFF2-40B4-BE49-F238E27FC236}">
                <a16:creationId xmlns:a16="http://schemas.microsoft.com/office/drawing/2014/main" id="{A424D8E9-A7D8-1645-B758-38462CA46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32" y="0"/>
            <a:ext cx="10531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39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800B320-C486-4967-AFB8-58E3EBDA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6E6BEB2-753A-4253-9BE2-9E569A8A5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196A6026-E2E2-4401-BB72-F8314907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852B828-3E4B-4404-AEE7-815B0B6EE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B2BAC571-023A-4027-9689-5A7375FE5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6BB424FB-2158-48AB-9A28-A11889AA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E5FA512-D3FE-4F91-AE23-51DAAAA7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83CF3A0A-06AA-4987-8182-4F86E662E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69C6F15-1F6D-46D5-8C47-3FBC31253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01E2B94D-4E93-4C11-A1FC-B3A6E8CC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F47C1110-8C08-4C26-BD0D-3083BFAC1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085CEBC-D1F5-4F82-93C8-8ED38B7C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3ED8F25D-E867-46B6-A62D-3B2114768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6BB81545-0C01-4B56-BADD-6B7D5B72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A1574FCC-646A-4771-AB54-A44212F1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A56CC2BC-E51D-4A79-AA80-770FAA78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C95E0495-B7F8-44C5-AD1F-5F3C8633E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28C1E7AA-A198-498A-9426-7632D7AA3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96410611-0DF8-42D3-91B1-B87AE692E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EACF821F-24B2-49B5-8688-744B0EAD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418BD791-FEEE-4A18-A5EF-F3815F184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D5D16C8F-EA4F-447C-934A-06E7BFAE9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67824A6-0E80-E848-B4A4-275EDAA8B0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816927" y="643466"/>
            <a:ext cx="455814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23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34</Words>
  <Application>Microsoft Macintosh PowerPoint</Application>
  <PresentationFormat>Widescreen</PresentationFormat>
  <Paragraphs>10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Calibri Light</vt:lpstr>
      <vt:lpstr>Didot</vt:lpstr>
      <vt:lpstr>Rockwell</vt:lpstr>
      <vt:lpstr>Wingdings</vt:lpstr>
      <vt:lpstr>Atlas</vt:lpstr>
      <vt:lpstr>PowerPoint Presentation</vt:lpstr>
      <vt:lpstr>GAAR in Action :  Judicial Attributes and Transactions Types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Thaddeus Hwong</dc:creator>
  <cp:lastModifiedBy>th</cp:lastModifiedBy>
  <cp:revision>7</cp:revision>
  <dcterms:created xsi:type="dcterms:W3CDTF">2019-02-01T11:53:21Z</dcterms:created>
  <dcterms:modified xsi:type="dcterms:W3CDTF">2019-02-09T01:54:46Z</dcterms:modified>
</cp:coreProperties>
</file>